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5" r:id="rId3"/>
    <p:sldId id="264" r:id="rId4"/>
    <p:sldId id="263" r:id="rId5"/>
  </p:sldIdLst>
  <p:sldSz cx="7569200" cy="10693400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42D"/>
    <a:srgbClr val="191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412" y="-144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3F81E-C82F-4550-A12B-4F6251B4DCDA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BB39323-FF6C-4C1D-BE8B-2D1DCCDF69FC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C00000"/>
              </a:solidFill>
              <a:latin typeface="HP Simplified" panose="020B0606020204020204" pitchFamily="34" charset="0"/>
            </a:rPr>
            <a:t>Tracking</a:t>
          </a:r>
          <a:endParaRPr lang="zh-CN" altLang="en-US" b="1" dirty="0">
            <a:solidFill>
              <a:srgbClr val="C00000"/>
            </a:solidFill>
            <a:latin typeface="HP Simplified" panose="020B0606020204020204" pitchFamily="34" charset="0"/>
          </a:endParaRPr>
        </a:p>
      </dgm:t>
    </dgm:pt>
    <dgm:pt modelId="{7F1FB158-D925-47AC-A4D6-9A3DAF025269}" type="parTrans" cxnId="{85B0E578-0775-4519-9EF1-7D6C34C96CDB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CAAAF037-CAA1-4F5E-9220-0D7BD54AF6CE}" type="sibTrans" cxnId="{85B0E578-0775-4519-9EF1-7D6C34C96CDB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3A44CFB7-FEFB-4036-B009-568BD425550B}">
      <dgm:prSet phldrT="[文本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dirty="0" smtClean="0">
              <a:latin typeface="HP Simplified" panose="020B0606020204020204" pitchFamily="34" charset="0"/>
            </a:rPr>
            <a:t>Astronomical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dirty="0" smtClean="0">
              <a:latin typeface="HP Simplified" panose="020B0606020204020204" pitchFamily="34" charset="0"/>
            </a:rPr>
            <a:t>Backtracking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dirty="0" smtClean="0">
              <a:latin typeface="HP Simplified" panose="020B0606020204020204" pitchFamily="34" charset="0"/>
            </a:rPr>
            <a:t>Sensor Control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dirty="0" smtClean="0">
              <a:latin typeface="HP Simplified" panose="020B0606020204020204" pitchFamily="34" charset="0"/>
            </a:rPr>
            <a:t>Feedback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dirty="0">
            <a:latin typeface="HP Simplified" panose="020B0606020204020204" pitchFamily="34" charset="0"/>
          </a:endParaRPr>
        </a:p>
      </dgm:t>
    </dgm:pt>
    <dgm:pt modelId="{BAAB22AC-9935-4039-B3E5-3AF82133566B}" type="parTrans" cxnId="{5A83A959-E2A0-4506-BD3E-6BD272B31C9D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CEF25602-0FB2-4013-A4DA-D72C1EE25B0E}" type="sibTrans" cxnId="{5A83A959-E2A0-4506-BD3E-6BD272B31C9D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2DBBCF08-D171-4BF4-8407-A7BAC7AB9D74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C00000"/>
              </a:solidFill>
              <a:latin typeface="HP Simplified" panose="020B0606020204020204" pitchFamily="34" charset="0"/>
            </a:rPr>
            <a:t>Power Supply</a:t>
          </a:r>
          <a:endParaRPr lang="zh-CN" altLang="en-US" b="1" dirty="0">
            <a:solidFill>
              <a:srgbClr val="C00000"/>
            </a:solidFill>
            <a:latin typeface="HP Simplified" panose="020B0606020204020204" pitchFamily="34" charset="0"/>
          </a:endParaRPr>
        </a:p>
      </dgm:t>
    </dgm:pt>
    <dgm:pt modelId="{DEDE9B96-FE04-4A4E-A73C-F5AD2B2A9DC0}" type="parTrans" cxnId="{8B7E71DF-EDA4-49D9-82C6-F75362070FBF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8390DA34-793E-41BA-8CEB-4F8B1572939D}" type="sibTrans" cxnId="{8B7E71DF-EDA4-49D9-82C6-F75362070FBF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39DFE0B2-B0ED-45EA-9948-9E962244B30C}">
      <dgm:prSet phldrT="[文本]"/>
      <dgm:spPr/>
      <dgm:t>
        <a:bodyPr/>
        <a:lstStyle/>
        <a:p>
          <a:r>
            <a:rPr lang="en-US" altLang="zh-CN" dirty="0" smtClean="0">
              <a:latin typeface="HP Simplified" panose="020B0606020204020204" pitchFamily="34" charset="0"/>
            </a:rPr>
            <a:t>Angle</a:t>
          </a:r>
        </a:p>
        <a:p>
          <a:r>
            <a:rPr lang="en-US" altLang="zh-CN" dirty="0" smtClean="0">
              <a:latin typeface="HP Simplified" panose="020B0606020204020204" pitchFamily="34" charset="0"/>
            </a:rPr>
            <a:t>Temp</a:t>
          </a:r>
        </a:p>
        <a:p>
          <a:r>
            <a:rPr lang="en-US" altLang="zh-CN" dirty="0" smtClean="0">
              <a:latin typeface="HP Simplified" panose="020B0606020204020204" pitchFamily="34" charset="0"/>
            </a:rPr>
            <a:t>DOD Battery</a:t>
          </a:r>
          <a:endParaRPr lang="zh-CN" altLang="en-US" dirty="0">
            <a:latin typeface="HP Simplified" panose="020B0606020204020204" pitchFamily="34" charset="0"/>
          </a:endParaRPr>
        </a:p>
      </dgm:t>
    </dgm:pt>
    <dgm:pt modelId="{CA764A45-9745-4389-8484-0F3A902E8EBB}" type="parTrans" cxnId="{9E00EAB8-FE37-401D-A625-895B22ABBAA5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122E9CA8-94FD-4E3F-9F61-A4A961F7C5AE}" type="sibTrans" cxnId="{9E00EAB8-FE37-401D-A625-895B22ABBAA5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86028BDD-4765-4D36-B1CE-9608C2FB75C6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C00000"/>
              </a:solidFill>
              <a:latin typeface="HP Simplified" panose="020B0606020204020204" pitchFamily="34" charset="0"/>
            </a:rPr>
            <a:t>Communication</a:t>
          </a:r>
          <a:endParaRPr lang="zh-CN" altLang="en-US" b="1" dirty="0">
            <a:solidFill>
              <a:srgbClr val="C00000"/>
            </a:solidFill>
            <a:latin typeface="HP Simplified" panose="020B0606020204020204" pitchFamily="34" charset="0"/>
          </a:endParaRPr>
        </a:p>
      </dgm:t>
    </dgm:pt>
    <dgm:pt modelId="{AD1C8667-0AD6-40C7-99C2-A1B55F4F1E27}" type="parTrans" cxnId="{6872B7E0-A23D-4D29-8F45-FF142FF81C13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D6EDFAFF-D434-4870-941B-67C6FE71EFFC}" type="sibTrans" cxnId="{6872B7E0-A23D-4D29-8F45-FF142FF81C13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5848699F-4CA4-4674-93B8-EA7ACB6747BB}">
      <dgm:prSet phldrT="[文本]"/>
      <dgm:spPr/>
      <dgm:t>
        <a:bodyPr/>
        <a:lstStyle/>
        <a:p>
          <a:r>
            <a:rPr lang="en-US" altLang="zh-CN" dirty="0" err="1" smtClean="0">
              <a:latin typeface="HP Simplified" panose="020B0606020204020204" pitchFamily="34" charset="0"/>
            </a:rPr>
            <a:t>LoRa</a:t>
          </a:r>
          <a:endParaRPr lang="en-US" altLang="zh-CN" dirty="0" smtClean="0">
            <a:latin typeface="HP Simplified" panose="020B0606020204020204" pitchFamily="34" charset="0"/>
          </a:endParaRPr>
        </a:p>
        <a:p>
          <a:r>
            <a:rPr lang="en-US" altLang="zh-CN" dirty="0" smtClean="0">
              <a:latin typeface="HP Simplified" panose="020B0606020204020204" pitchFamily="34" charset="0"/>
            </a:rPr>
            <a:t>RS485</a:t>
          </a:r>
          <a:endParaRPr lang="zh-CN" altLang="en-US" dirty="0">
            <a:latin typeface="HP Simplified" panose="020B0606020204020204" pitchFamily="34" charset="0"/>
          </a:endParaRPr>
        </a:p>
      </dgm:t>
    </dgm:pt>
    <dgm:pt modelId="{2DCEDA1B-2868-43DC-9578-C5026245B0A8}" type="parTrans" cxnId="{182281B2-0EDC-43E1-A1A0-72FDC08E24D6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8718B619-D94E-4BF4-9F04-F2C086482C83}" type="sibTrans" cxnId="{182281B2-0EDC-43E1-A1A0-72FDC08E24D6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51B7E8CC-E730-4192-9339-CB65F9A9F726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C00000"/>
              </a:solidFill>
              <a:latin typeface="HP Simplified" panose="020B0606020204020204" pitchFamily="34" charset="0"/>
            </a:rPr>
            <a:t>Sensor</a:t>
          </a:r>
          <a:endParaRPr lang="zh-CN" altLang="en-US" b="1" dirty="0">
            <a:solidFill>
              <a:srgbClr val="C00000"/>
            </a:solidFill>
            <a:latin typeface="HP Simplified" panose="020B0606020204020204" pitchFamily="34" charset="0"/>
          </a:endParaRPr>
        </a:p>
      </dgm:t>
    </dgm:pt>
    <dgm:pt modelId="{1BF6767B-3634-45A0-8A07-90E947485616}" type="parTrans" cxnId="{CD7820FB-923F-452F-9458-530553B2AF7E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0B721B60-B5AA-48F5-9F83-D4859D320382}" type="sibTrans" cxnId="{CD7820FB-923F-452F-9458-530553B2AF7E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B49642E7-FE09-43D7-9DAB-3A30DB4DF31A}">
      <dgm:prSet phldrT="[文本]"/>
      <dgm:spPr/>
      <dgm:t>
        <a:bodyPr/>
        <a:lstStyle/>
        <a:p>
          <a:r>
            <a:rPr lang="en-US" altLang="zh-CN" dirty="0" smtClean="0">
              <a:latin typeface="HP Simplified" panose="020B0606020204020204" pitchFamily="34" charset="0"/>
            </a:rPr>
            <a:t>AC 220V from </a:t>
          </a:r>
          <a:r>
            <a:rPr lang="en-US" altLang="zh-CN" dirty="0" err="1" smtClean="0">
              <a:latin typeface="HP Simplified" panose="020B0606020204020204" pitchFamily="34" charset="0"/>
            </a:rPr>
            <a:t>Trs</a:t>
          </a:r>
          <a:endParaRPr lang="zh-CN" altLang="en-US" dirty="0">
            <a:latin typeface="HP Simplified" panose="020B0606020204020204" pitchFamily="34" charset="0"/>
          </a:endParaRPr>
        </a:p>
      </dgm:t>
    </dgm:pt>
    <dgm:pt modelId="{F3F397BA-4C66-4F45-AF75-A8800F001ABC}" type="parTrans" cxnId="{EFF5A8C9-AB18-435B-BEA1-3844545D5765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D311CF2C-55AB-4463-9AC6-FAB4A87FBA8F}" type="sibTrans" cxnId="{EFF5A8C9-AB18-435B-BEA1-3844545D5765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51C4439B-4A49-4106-B015-5EDAC0849693}">
      <dgm:prSet phldrT="[文本]"/>
      <dgm:spPr/>
      <dgm:t>
        <a:bodyPr/>
        <a:lstStyle/>
        <a:p>
          <a:r>
            <a:rPr lang="en-US" altLang="zh-CN" dirty="0" smtClean="0">
              <a:latin typeface="HP Simplified" panose="020B0606020204020204" pitchFamily="34" charset="0"/>
            </a:rPr>
            <a:t>DC from  String</a:t>
          </a:r>
          <a:endParaRPr lang="zh-CN" altLang="en-US" dirty="0">
            <a:latin typeface="HP Simplified" panose="020B0606020204020204" pitchFamily="34" charset="0"/>
          </a:endParaRPr>
        </a:p>
      </dgm:t>
    </dgm:pt>
    <dgm:pt modelId="{ABBCC6A1-B9FB-4117-978A-6142DE6F56E2}" type="parTrans" cxnId="{1FE2D364-112D-47EC-9553-2474B9D6AC75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AFBB4218-9592-484F-9A77-55D320234F03}" type="sibTrans" cxnId="{1FE2D364-112D-47EC-9553-2474B9D6AC75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FB9E2035-628B-4C0B-8ED1-CCBFC43433A0}">
      <dgm:prSet phldrT="[文本]"/>
      <dgm:spPr/>
      <dgm:t>
        <a:bodyPr/>
        <a:lstStyle/>
        <a:p>
          <a:endParaRPr lang="zh-CN" altLang="en-US" dirty="0">
            <a:latin typeface="HP Simplified" panose="020B0606020204020204" pitchFamily="34" charset="0"/>
          </a:endParaRPr>
        </a:p>
      </dgm:t>
    </dgm:pt>
    <dgm:pt modelId="{2DEC7159-A594-46CC-A537-E0CAFB3798F7}" type="parTrans" cxnId="{0A9FB082-4E9C-407D-90C5-1D60FD18E9A0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5681C8AB-F502-4BC6-BCA0-DB7E4F8C0407}" type="sibTrans" cxnId="{0A9FB082-4E9C-407D-90C5-1D60FD18E9A0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61743FD9-9439-4A0A-B72F-7975E0B9F82D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C00000"/>
              </a:solidFill>
              <a:latin typeface="HP Simplified" panose="020B0606020204020204" pitchFamily="34" charset="0"/>
            </a:rPr>
            <a:t>Protection</a:t>
          </a:r>
          <a:endParaRPr lang="zh-CN" altLang="en-US" b="1" dirty="0">
            <a:solidFill>
              <a:srgbClr val="C00000"/>
            </a:solidFill>
            <a:latin typeface="HP Simplified" panose="020B0606020204020204" pitchFamily="34" charset="0"/>
          </a:endParaRPr>
        </a:p>
      </dgm:t>
    </dgm:pt>
    <dgm:pt modelId="{28FD9E53-433C-432B-823D-42AFA13D08E8}" type="parTrans" cxnId="{1A609864-652B-41AD-9625-6207002C03BC}">
      <dgm:prSet/>
      <dgm:spPr/>
      <dgm:t>
        <a:bodyPr/>
        <a:lstStyle/>
        <a:p>
          <a:endParaRPr lang="zh-CN" altLang="en-US"/>
        </a:p>
      </dgm:t>
    </dgm:pt>
    <dgm:pt modelId="{3D75AB46-D359-4BED-8DC4-1F6E16DDAF27}" type="sibTrans" cxnId="{1A609864-652B-41AD-9625-6207002C03BC}">
      <dgm:prSet/>
      <dgm:spPr/>
      <dgm:t>
        <a:bodyPr/>
        <a:lstStyle/>
        <a:p>
          <a:endParaRPr lang="zh-CN" altLang="en-US"/>
        </a:p>
      </dgm:t>
    </dgm:pt>
    <dgm:pt modelId="{066A40D8-06B8-44F4-86E3-086142DBF8FC}">
      <dgm:prSet phldrT="[文本]"/>
      <dgm:spPr/>
      <dgm:t>
        <a:bodyPr/>
        <a:lstStyle/>
        <a:p>
          <a:r>
            <a:rPr lang="en-US" altLang="zh-CN" dirty="0" smtClean="0">
              <a:latin typeface="HP Simplified" panose="020B0606020204020204" pitchFamily="34" charset="0"/>
            </a:rPr>
            <a:t>Current</a:t>
          </a:r>
          <a:endParaRPr lang="zh-CN" altLang="en-US" dirty="0">
            <a:latin typeface="HP Simplified" panose="020B0606020204020204" pitchFamily="34" charset="0"/>
          </a:endParaRPr>
        </a:p>
      </dgm:t>
    </dgm:pt>
    <dgm:pt modelId="{A3211C23-BA47-42BA-8AB6-CDA68B44F974}" type="parTrans" cxnId="{30AB6AAE-F039-4576-A381-A34CEDA5FAB7}">
      <dgm:prSet/>
      <dgm:spPr/>
      <dgm:t>
        <a:bodyPr/>
        <a:lstStyle/>
        <a:p>
          <a:endParaRPr lang="zh-CN" altLang="en-US"/>
        </a:p>
      </dgm:t>
    </dgm:pt>
    <dgm:pt modelId="{797000F5-A9CA-472A-9353-142F1A0456F8}" type="sibTrans" cxnId="{30AB6AAE-F039-4576-A381-A34CEDA5FAB7}">
      <dgm:prSet/>
      <dgm:spPr/>
      <dgm:t>
        <a:bodyPr/>
        <a:lstStyle/>
        <a:p>
          <a:endParaRPr lang="zh-CN" altLang="en-US"/>
        </a:p>
      </dgm:t>
    </dgm:pt>
    <dgm:pt modelId="{58C3EE6E-63D9-4518-A4D6-521EA297BA43}">
      <dgm:prSet phldrT="[文本]"/>
      <dgm:spPr/>
      <dgm:t>
        <a:bodyPr/>
        <a:lstStyle/>
        <a:p>
          <a:r>
            <a:rPr lang="en-US" altLang="zh-CN" dirty="0" smtClean="0">
              <a:latin typeface="HP Simplified" panose="020B0606020204020204" pitchFamily="34" charset="0"/>
            </a:rPr>
            <a:t>Voltage</a:t>
          </a:r>
          <a:endParaRPr lang="zh-CN" altLang="en-US" dirty="0">
            <a:latin typeface="HP Simplified" panose="020B0606020204020204" pitchFamily="34" charset="0"/>
          </a:endParaRPr>
        </a:p>
      </dgm:t>
    </dgm:pt>
    <dgm:pt modelId="{B85599DF-F62F-4464-9CA4-1113A64E5196}" type="parTrans" cxnId="{D1E9723E-4D50-4709-B595-4F2A46C48600}">
      <dgm:prSet/>
      <dgm:spPr/>
      <dgm:t>
        <a:bodyPr/>
        <a:lstStyle/>
        <a:p>
          <a:endParaRPr lang="zh-CN" altLang="en-US"/>
        </a:p>
      </dgm:t>
    </dgm:pt>
    <dgm:pt modelId="{3671D7AE-CF2D-4A9C-B12C-8924552EC092}" type="sibTrans" cxnId="{D1E9723E-4D50-4709-B595-4F2A46C48600}">
      <dgm:prSet/>
      <dgm:spPr/>
      <dgm:t>
        <a:bodyPr/>
        <a:lstStyle/>
        <a:p>
          <a:endParaRPr lang="zh-CN" altLang="en-US"/>
        </a:p>
      </dgm:t>
    </dgm:pt>
    <dgm:pt modelId="{6A8A3B99-4CC8-46C7-8FBD-1912AD78493B}">
      <dgm:prSet phldrT="[文本]"/>
      <dgm:spPr/>
      <dgm:t>
        <a:bodyPr/>
        <a:lstStyle/>
        <a:p>
          <a:r>
            <a:rPr lang="en-US" altLang="zh-CN" dirty="0" smtClean="0">
              <a:latin typeface="HP Simplified" panose="020B0606020204020204" pitchFamily="34" charset="0"/>
            </a:rPr>
            <a:t>Angle</a:t>
          </a:r>
          <a:endParaRPr lang="zh-CN" altLang="en-US" dirty="0">
            <a:latin typeface="HP Simplified" panose="020B0606020204020204" pitchFamily="34" charset="0"/>
          </a:endParaRPr>
        </a:p>
      </dgm:t>
    </dgm:pt>
    <dgm:pt modelId="{ABDEB6DB-BA48-4E67-AA8F-91737751CD15}" type="parTrans" cxnId="{3926E6F2-8F5E-4626-BCA1-1AB7B3E2EE07}">
      <dgm:prSet/>
      <dgm:spPr/>
      <dgm:t>
        <a:bodyPr/>
        <a:lstStyle/>
        <a:p>
          <a:endParaRPr lang="zh-CN" altLang="en-US"/>
        </a:p>
      </dgm:t>
    </dgm:pt>
    <dgm:pt modelId="{3C30EFC0-A10E-4175-92F0-C8398B235208}" type="sibTrans" cxnId="{3926E6F2-8F5E-4626-BCA1-1AB7B3E2EE07}">
      <dgm:prSet/>
      <dgm:spPr/>
      <dgm:t>
        <a:bodyPr/>
        <a:lstStyle/>
        <a:p>
          <a:endParaRPr lang="zh-CN" altLang="en-US"/>
        </a:p>
      </dgm:t>
    </dgm:pt>
    <dgm:pt modelId="{F4F96157-7584-40A1-92D2-DBD43DFF6581}">
      <dgm:prSet phldrT="[文本]"/>
      <dgm:spPr/>
      <dgm:t>
        <a:bodyPr/>
        <a:lstStyle/>
        <a:p>
          <a:r>
            <a:rPr lang="en-US" altLang="zh-CN" dirty="0" smtClean="0">
              <a:latin typeface="HP Simplified" panose="020B0606020204020204" pitchFamily="34" charset="0"/>
            </a:rPr>
            <a:t>Emergency Stop</a:t>
          </a:r>
          <a:endParaRPr lang="zh-CN" altLang="en-US" dirty="0">
            <a:latin typeface="HP Simplified" panose="020B0606020204020204" pitchFamily="34" charset="0"/>
          </a:endParaRPr>
        </a:p>
      </dgm:t>
    </dgm:pt>
    <dgm:pt modelId="{6E330918-EEEE-40A6-AAA2-3971D44B35C3}" type="parTrans" cxnId="{D7153C60-1F5F-4477-B4C2-0ED2181638E8}">
      <dgm:prSet/>
      <dgm:spPr/>
      <dgm:t>
        <a:bodyPr/>
        <a:lstStyle/>
        <a:p>
          <a:endParaRPr lang="zh-CN" altLang="en-US"/>
        </a:p>
      </dgm:t>
    </dgm:pt>
    <dgm:pt modelId="{C641DE39-04DF-4821-A072-2898351F43A0}" type="sibTrans" cxnId="{D7153C60-1F5F-4477-B4C2-0ED2181638E8}">
      <dgm:prSet/>
      <dgm:spPr/>
      <dgm:t>
        <a:bodyPr/>
        <a:lstStyle/>
        <a:p>
          <a:endParaRPr lang="zh-CN" altLang="en-US"/>
        </a:p>
      </dgm:t>
    </dgm:pt>
    <dgm:pt modelId="{AAAE7AA2-FD67-4AF0-BB0C-13561F1FA3DA}" type="pres">
      <dgm:prSet presAssocID="{7CE3F81E-C82F-4550-A12B-4F6251B4DCDA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789ACCAF-4D38-47F9-8B36-912B4A2BA1E2}" type="pres">
      <dgm:prSet presAssocID="{4BB39323-FF6C-4C1D-BE8B-2D1DCCDF69FC}" presName="composite" presStyleCnt="0"/>
      <dgm:spPr/>
    </dgm:pt>
    <dgm:pt modelId="{D325E02C-F5BB-4638-881A-435C7C49414C}" type="pres">
      <dgm:prSet presAssocID="{4BB39323-FF6C-4C1D-BE8B-2D1DCCDF69FC}" presName="BackAccent" presStyleLbl="bgShp" presStyleIdx="0" presStyleCnt="5"/>
      <dgm:spPr/>
    </dgm:pt>
    <dgm:pt modelId="{B624FBEE-B554-40A1-A4DB-A3E4D60B7E6C}" type="pres">
      <dgm:prSet presAssocID="{4BB39323-FF6C-4C1D-BE8B-2D1DCCDF69FC}" presName="Accent" presStyleLbl="alignNode1" presStyleIdx="0" presStyleCnt="5"/>
      <dgm:spPr/>
    </dgm:pt>
    <dgm:pt modelId="{5271B585-5F9C-4BC6-9640-1C6B2825D50D}" type="pres">
      <dgm:prSet presAssocID="{4BB39323-FF6C-4C1D-BE8B-2D1DCCDF69FC}" presName="Child" presStyleLbl="revTx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E46A49-D560-4B2E-98EF-274599850139}" type="pres">
      <dgm:prSet presAssocID="{4BB39323-FF6C-4C1D-BE8B-2D1DCCDF69FC}" presName="Parent" presStyleLbl="revTx" presStyleIdx="1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8E4771-637B-4A5A-9D3D-CEB7421CDDBA}" type="pres">
      <dgm:prSet presAssocID="{CAAAF037-CAA1-4F5E-9220-0D7BD54AF6CE}" presName="sibTrans" presStyleCnt="0"/>
      <dgm:spPr/>
    </dgm:pt>
    <dgm:pt modelId="{6737FCE4-C33E-49B4-B083-E57A3B55341A}" type="pres">
      <dgm:prSet presAssocID="{2DBBCF08-D171-4BF4-8407-A7BAC7AB9D74}" presName="composite" presStyleCnt="0"/>
      <dgm:spPr/>
    </dgm:pt>
    <dgm:pt modelId="{19DB699D-117B-42D3-94FC-E3CC4FC1EAE2}" type="pres">
      <dgm:prSet presAssocID="{2DBBCF08-D171-4BF4-8407-A7BAC7AB9D74}" presName="BackAccent" presStyleLbl="bgShp" presStyleIdx="1" presStyleCnt="5"/>
      <dgm:spPr/>
    </dgm:pt>
    <dgm:pt modelId="{6366A069-E3B0-4CD2-8F16-9808560925D1}" type="pres">
      <dgm:prSet presAssocID="{2DBBCF08-D171-4BF4-8407-A7BAC7AB9D74}" presName="Accent" presStyleLbl="alignNode1" presStyleIdx="1" presStyleCnt="5"/>
      <dgm:spPr/>
    </dgm:pt>
    <dgm:pt modelId="{3ACC517D-9790-4994-967D-98AD67BA32E1}" type="pres">
      <dgm:prSet presAssocID="{2DBBCF08-D171-4BF4-8407-A7BAC7AB9D74}" presName="Child" presStyleLbl="revTx" presStyleIdx="2" presStyleCnt="10" custScaleX="122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060175-E231-46F1-B1CA-88046573DD5D}" type="pres">
      <dgm:prSet presAssocID="{2DBBCF08-D171-4BF4-8407-A7BAC7AB9D74}" presName="Parent" presStyleLbl="revTx" presStyleIdx="3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BB1D02-146F-40E0-8608-3F1D29052D7F}" type="pres">
      <dgm:prSet presAssocID="{8390DA34-793E-41BA-8CEB-4F8B1572939D}" presName="sibTrans" presStyleCnt="0"/>
      <dgm:spPr/>
    </dgm:pt>
    <dgm:pt modelId="{A3A3BB10-B31F-4F06-BB4E-3F8D3275BD43}" type="pres">
      <dgm:prSet presAssocID="{51B7E8CC-E730-4192-9339-CB65F9A9F726}" presName="composite" presStyleCnt="0"/>
      <dgm:spPr/>
    </dgm:pt>
    <dgm:pt modelId="{E4154B13-0E25-45E4-A9F8-D59D93E88F68}" type="pres">
      <dgm:prSet presAssocID="{51B7E8CC-E730-4192-9339-CB65F9A9F726}" presName="BackAccent" presStyleLbl="bgShp" presStyleIdx="2" presStyleCnt="5"/>
      <dgm:spPr/>
    </dgm:pt>
    <dgm:pt modelId="{C8CC1995-4BC3-4B02-9F60-FE836BCC2452}" type="pres">
      <dgm:prSet presAssocID="{51B7E8CC-E730-4192-9339-CB65F9A9F726}" presName="Accent" presStyleLbl="alignNode1" presStyleIdx="2" presStyleCnt="5"/>
      <dgm:spPr/>
    </dgm:pt>
    <dgm:pt modelId="{9C10BDEF-F267-4DE8-82CE-2E9D6E6B56AC}" type="pres">
      <dgm:prSet presAssocID="{51B7E8CC-E730-4192-9339-CB65F9A9F726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86D29D-0C15-458F-B2DF-7792F79D84E3}" type="pres">
      <dgm:prSet presAssocID="{51B7E8CC-E730-4192-9339-CB65F9A9F726}" presName="Parent" presStyleLbl="revTx" presStyleIdx="5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551578-FC6C-4B44-AD6C-3EFCE062AE8A}" type="pres">
      <dgm:prSet presAssocID="{0B721B60-B5AA-48F5-9F83-D4859D320382}" presName="sibTrans" presStyleCnt="0"/>
      <dgm:spPr/>
    </dgm:pt>
    <dgm:pt modelId="{F850C87B-54E0-4D70-AAC3-5751E31298B6}" type="pres">
      <dgm:prSet presAssocID="{86028BDD-4765-4D36-B1CE-9608C2FB75C6}" presName="composite" presStyleCnt="0"/>
      <dgm:spPr/>
    </dgm:pt>
    <dgm:pt modelId="{272C0002-9B12-46A0-9B75-AD02DB56986F}" type="pres">
      <dgm:prSet presAssocID="{86028BDD-4765-4D36-B1CE-9608C2FB75C6}" presName="BackAccent" presStyleLbl="bgShp" presStyleIdx="3" presStyleCnt="5"/>
      <dgm:spPr/>
    </dgm:pt>
    <dgm:pt modelId="{BFD9DFCE-A0A8-4D51-A706-E93CF471D808}" type="pres">
      <dgm:prSet presAssocID="{86028BDD-4765-4D36-B1CE-9608C2FB75C6}" presName="Accent" presStyleLbl="alignNode1" presStyleIdx="3" presStyleCnt="5"/>
      <dgm:spPr/>
    </dgm:pt>
    <dgm:pt modelId="{291E9D22-BAC7-4A13-8BB4-2DCC0F6041F1}" type="pres">
      <dgm:prSet presAssocID="{86028BDD-4765-4D36-B1CE-9608C2FB75C6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75F458-F82A-4032-8DEC-96AE09667BFF}" type="pres">
      <dgm:prSet presAssocID="{86028BDD-4765-4D36-B1CE-9608C2FB75C6}" presName="Parent" presStyleLbl="revTx" presStyleIdx="7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72367E-995D-4D5C-AC67-2FAA403C22FF}" type="pres">
      <dgm:prSet presAssocID="{D6EDFAFF-D434-4870-941B-67C6FE71EFFC}" presName="sibTrans" presStyleCnt="0"/>
      <dgm:spPr/>
    </dgm:pt>
    <dgm:pt modelId="{4209464B-3036-44EB-9AE2-4914E2C158AA}" type="pres">
      <dgm:prSet presAssocID="{61743FD9-9439-4A0A-B72F-7975E0B9F82D}" presName="composite" presStyleCnt="0"/>
      <dgm:spPr/>
    </dgm:pt>
    <dgm:pt modelId="{5068A2A9-95B4-4842-8106-957DC04106C3}" type="pres">
      <dgm:prSet presAssocID="{61743FD9-9439-4A0A-B72F-7975E0B9F82D}" presName="BackAccent" presStyleLbl="bgShp" presStyleIdx="4" presStyleCnt="5"/>
      <dgm:spPr/>
    </dgm:pt>
    <dgm:pt modelId="{CF8BA15B-C9D9-47C8-9A46-2400DAD8A306}" type="pres">
      <dgm:prSet presAssocID="{61743FD9-9439-4A0A-B72F-7975E0B9F82D}" presName="Accent" presStyleLbl="alignNode1" presStyleIdx="4" presStyleCnt="5"/>
      <dgm:spPr/>
    </dgm:pt>
    <dgm:pt modelId="{5B20FF8D-B364-4796-9727-D47B9D54261E}" type="pres">
      <dgm:prSet presAssocID="{61743FD9-9439-4A0A-B72F-7975E0B9F82D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DD30F5-B7A2-49A8-A8C6-BC31166AFA4E}" type="pres">
      <dgm:prSet presAssocID="{61743FD9-9439-4A0A-B72F-7975E0B9F82D}" presName="Parent" presStyleLbl="revTx" presStyleIdx="9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5208A9A-4C29-4556-B1B8-5FA988FF88A5}" type="presOf" srcId="{51C4439B-4A49-4106-B015-5EDAC0849693}" destId="{3ACC517D-9790-4994-967D-98AD67BA32E1}" srcOrd="0" destOrd="1" presId="urn:microsoft.com/office/officeart/2008/layout/IncreasingCircleProcess"/>
    <dgm:cxn modelId="{91FB0A35-1A32-4AF8-8131-5BA43F415C7F}" type="presOf" srcId="{F4F96157-7584-40A1-92D2-DBD43DFF6581}" destId="{5B20FF8D-B364-4796-9727-D47B9D54261E}" srcOrd="0" destOrd="3" presId="urn:microsoft.com/office/officeart/2008/layout/IncreasingCircleProcess"/>
    <dgm:cxn modelId="{D52F1452-515B-4817-B195-1AAE2A42628C}" type="presOf" srcId="{FB9E2035-628B-4C0B-8ED1-CCBFC43433A0}" destId="{3ACC517D-9790-4994-967D-98AD67BA32E1}" srcOrd="0" destOrd="2" presId="urn:microsoft.com/office/officeart/2008/layout/IncreasingCircleProcess"/>
    <dgm:cxn modelId="{D7153C60-1F5F-4477-B4C2-0ED2181638E8}" srcId="{61743FD9-9439-4A0A-B72F-7975E0B9F82D}" destId="{F4F96157-7584-40A1-92D2-DBD43DFF6581}" srcOrd="3" destOrd="0" parTransId="{6E330918-EEEE-40A6-AAA2-3971D44B35C3}" sibTransId="{C641DE39-04DF-4821-A072-2898351F43A0}"/>
    <dgm:cxn modelId="{30AB6AAE-F039-4576-A381-A34CEDA5FAB7}" srcId="{61743FD9-9439-4A0A-B72F-7975E0B9F82D}" destId="{066A40D8-06B8-44F4-86E3-086142DBF8FC}" srcOrd="0" destOrd="0" parTransId="{A3211C23-BA47-42BA-8AB6-CDA68B44F974}" sibTransId="{797000F5-A9CA-472A-9353-142F1A0456F8}"/>
    <dgm:cxn modelId="{6872B7E0-A23D-4D29-8F45-FF142FF81C13}" srcId="{7CE3F81E-C82F-4550-A12B-4F6251B4DCDA}" destId="{86028BDD-4765-4D36-B1CE-9608C2FB75C6}" srcOrd="3" destOrd="0" parTransId="{AD1C8667-0AD6-40C7-99C2-A1B55F4F1E27}" sibTransId="{D6EDFAFF-D434-4870-941B-67C6FE71EFFC}"/>
    <dgm:cxn modelId="{EFF5A8C9-AB18-435B-BEA1-3844545D5765}" srcId="{2DBBCF08-D171-4BF4-8407-A7BAC7AB9D74}" destId="{B49642E7-FE09-43D7-9DAB-3A30DB4DF31A}" srcOrd="0" destOrd="0" parTransId="{F3F397BA-4C66-4F45-AF75-A8800F001ABC}" sibTransId="{D311CF2C-55AB-4463-9AC6-FAB4A87FBA8F}"/>
    <dgm:cxn modelId="{3711766B-8CB3-49C9-8F8F-5EFB461FD987}" type="presOf" srcId="{61743FD9-9439-4A0A-B72F-7975E0B9F82D}" destId="{44DD30F5-B7A2-49A8-A8C6-BC31166AFA4E}" srcOrd="0" destOrd="0" presId="urn:microsoft.com/office/officeart/2008/layout/IncreasingCircleProcess"/>
    <dgm:cxn modelId="{A5746665-9789-4630-B649-5C3B97DC0091}" type="presOf" srcId="{066A40D8-06B8-44F4-86E3-086142DBF8FC}" destId="{5B20FF8D-B364-4796-9727-D47B9D54261E}" srcOrd="0" destOrd="0" presId="urn:microsoft.com/office/officeart/2008/layout/IncreasingCircleProcess"/>
    <dgm:cxn modelId="{85B0E578-0775-4519-9EF1-7D6C34C96CDB}" srcId="{7CE3F81E-C82F-4550-A12B-4F6251B4DCDA}" destId="{4BB39323-FF6C-4C1D-BE8B-2D1DCCDF69FC}" srcOrd="0" destOrd="0" parTransId="{7F1FB158-D925-47AC-A4D6-9A3DAF025269}" sibTransId="{CAAAF037-CAA1-4F5E-9220-0D7BD54AF6CE}"/>
    <dgm:cxn modelId="{4CB6698E-B941-4CF1-A0E5-2FAB6E5664B5}" type="presOf" srcId="{4BB39323-FF6C-4C1D-BE8B-2D1DCCDF69FC}" destId="{99E46A49-D560-4B2E-98EF-274599850139}" srcOrd="0" destOrd="0" presId="urn:microsoft.com/office/officeart/2008/layout/IncreasingCircleProcess"/>
    <dgm:cxn modelId="{6F08FD32-864C-435D-B2AC-9CED4468211C}" type="presOf" srcId="{51B7E8CC-E730-4192-9339-CB65F9A9F726}" destId="{A786D29D-0C15-458F-B2DF-7792F79D84E3}" srcOrd="0" destOrd="0" presId="urn:microsoft.com/office/officeart/2008/layout/IncreasingCircleProcess"/>
    <dgm:cxn modelId="{1FE2D364-112D-47EC-9553-2474B9D6AC75}" srcId="{2DBBCF08-D171-4BF4-8407-A7BAC7AB9D74}" destId="{51C4439B-4A49-4106-B015-5EDAC0849693}" srcOrd="1" destOrd="0" parTransId="{ABBCC6A1-B9FB-4117-978A-6142DE6F56E2}" sibTransId="{AFBB4218-9592-484F-9A77-55D320234F03}"/>
    <dgm:cxn modelId="{3926E6F2-8F5E-4626-BCA1-1AB7B3E2EE07}" srcId="{61743FD9-9439-4A0A-B72F-7975E0B9F82D}" destId="{6A8A3B99-4CC8-46C7-8FBD-1912AD78493B}" srcOrd="2" destOrd="0" parTransId="{ABDEB6DB-BA48-4E67-AA8F-91737751CD15}" sibTransId="{3C30EFC0-A10E-4175-92F0-C8398B235208}"/>
    <dgm:cxn modelId="{48F10C70-10EF-4361-9592-E97517AFF8E5}" type="presOf" srcId="{7CE3F81E-C82F-4550-A12B-4F6251B4DCDA}" destId="{AAAE7AA2-FD67-4AF0-BB0C-13561F1FA3DA}" srcOrd="0" destOrd="0" presId="urn:microsoft.com/office/officeart/2008/layout/IncreasingCircleProcess"/>
    <dgm:cxn modelId="{D1E9723E-4D50-4709-B595-4F2A46C48600}" srcId="{61743FD9-9439-4A0A-B72F-7975E0B9F82D}" destId="{58C3EE6E-63D9-4518-A4D6-521EA297BA43}" srcOrd="1" destOrd="0" parTransId="{B85599DF-F62F-4464-9CA4-1113A64E5196}" sibTransId="{3671D7AE-CF2D-4A9C-B12C-8924552EC092}"/>
    <dgm:cxn modelId="{CD7820FB-923F-452F-9458-530553B2AF7E}" srcId="{7CE3F81E-C82F-4550-A12B-4F6251B4DCDA}" destId="{51B7E8CC-E730-4192-9339-CB65F9A9F726}" srcOrd="2" destOrd="0" parTransId="{1BF6767B-3634-45A0-8A07-90E947485616}" sibTransId="{0B721B60-B5AA-48F5-9F83-D4859D320382}"/>
    <dgm:cxn modelId="{9E00EAB8-FE37-401D-A625-895B22ABBAA5}" srcId="{51B7E8CC-E730-4192-9339-CB65F9A9F726}" destId="{39DFE0B2-B0ED-45EA-9948-9E962244B30C}" srcOrd="0" destOrd="0" parTransId="{CA764A45-9745-4389-8484-0F3A902E8EBB}" sibTransId="{122E9CA8-94FD-4E3F-9F61-A4A961F7C5AE}"/>
    <dgm:cxn modelId="{512C1AB2-8CC3-4B88-9CF0-FFD9D7E1545D}" type="presOf" srcId="{6A8A3B99-4CC8-46C7-8FBD-1912AD78493B}" destId="{5B20FF8D-B364-4796-9727-D47B9D54261E}" srcOrd="0" destOrd="2" presId="urn:microsoft.com/office/officeart/2008/layout/IncreasingCircleProcess"/>
    <dgm:cxn modelId="{65643AB3-0832-4DF8-901A-A0530ECC0652}" type="presOf" srcId="{5848699F-4CA4-4674-93B8-EA7ACB6747BB}" destId="{291E9D22-BAC7-4A13-8BB4-2DCC0F6041F1}" srcOrd="0" destOrd="0" presId="urn:microsoft.com/office/officeart/2008/layout/IncreasingCircleProcess"/>
    <dgm:cxn modelId="{0A9FB082-4E9C-407D-90C5-1D60FD18E9A0}" srcId="{2DBBCF08-D171-4BF4-8407-A7BAC7AB9D74}" destId="{FB9E2035-628B-4C0B-8ED1-CCBFC43433A0}" srcOrd="2" destOrd="0" parTransId="{2DEC7159-A594-46CC-A537-E0CAFB3798F7}" sibTransId="{5681C8AB-F502-4BC6-BCA0-DB7E4F8C0407}"/>
    <dgm:cxn modelId="{182281B2-0EDC-43E1-A1A0-72FDC08E24D6}" srcId="{86028BDD-4765-4D36-B1CE-9608C2FB75C6}" destId="{5848699F-4CA4-4674-93B8-EA7ACB6747BB}" srcOrd="0" destOrd="0" parTransId="{2DCEDA1B-2868-43DC-9578-C5026245B0A8}" sibTransId="{8718B619-D94E-4BF4-9F04-F2C086482C83}"/>
    <dgm:cxn modelId="{279C7492-03D5-4707-9320-B4F1E5A8BE39}" type="presOf" srcId="{39DFE0B2-B0ED-45EA-9948-9E962244B30C}" destId="{9C10BDEF-F267-4DE8-82CE-2E9D6E6B56AC}" srcOrd="0" destOrd="0" presId="urn:microsoft.com/office/officeart/2008/layout/IncreasingCircleProcess"/>
    <dgm:cxn modelId="{CC720390-756A-4095-AC5F-EED1A464C0CB}" type="presOf" srcId="{58C3EE6E-63D9-4518-A4D6-521EA297BA43}" destId="{5B20FF8D-B364-4796-9727-D47B9D54261E}" srcOrd="0" destOrd="1" presId="urn:microsoft.com/office/officeart/2008/layout/IncreasingCircleProcess"/>
    <dgm:cxn modelId="{C9F65FFA-FF68-41A1-B8D4-7FDA84E2990B}" type="presOf" srcId="{3A44CFB7-FEFB-4036-B009-568BD425550B}" destId="{5271B585-5F9C-4BC6-9640-1C6B2825D50D}" srcOrd="0" destOrd="0" presId="urn:microsoft.com/office/officeart/2008/layout/IncreasingCircleProcess"/>
    <dgm:cxn modelId="{8B7E71DF-EDA4-49D9-82C6-F75362070FBF}" srcId="{7CE3F81E-C82F-4550-A12B-4F6251B4DCDA}" destId="{2DBBCF08-D171-4BF4-8407-A7BAC7AB9D74}" srcOrd="1" destOrd="0" parTransId="{DEDE9B96-FE04-4A4E-A73C-F5AD2B2A9DC0}" sibTransId="{8390DA34-793E-41BA-8CEB-4F8B1572939D}"/>
    <dgm:cxn modelId="{5A83A959-E2A0-4506-BD3E-6BD272B31C9D}" srcId="{4BB39323-FF6C-4C1D-BE8B-2D1DCCDF69FC}" destId="{3A44CFB7-FEFB-4036-B009-568BD425550B}" srcOrd="0" destOrd="0" parTransId="{BAAB22AC-9935-4039-B3E5-3AF82133566B}" sibTransId="{CEF25602-0FB2-4013-A4DA-D72C1EE25B0E}"/>
    <dgm:cxn modelId="{7EB99838-F9FA-4E04-9520-AD78D36B5F99}" type="presOf" srcId="{86028BDD-4765-4D36-B1CE-9608C2FB75C6}" destId="{EA75F458-F82A-4032-8DEC-96AE09667BFF}" srcOrd="0" destOrd="0" presId="urn:microsoft.com/office/officeart/2008/layout/IncreasingCircleProcess"/>
    <dgm:cxn modelId="{342E079A-A04B-4052-859A-9B91E6AC6ED5}" type="presOf" srcId="{2DBBCF08-D171-4BF4-8407-A7BAC7AB9D74}" destId="{26060175-E231-46F1-B1CA-88046573DD5D}" srcOrd="0" destOrd="0" presId="urn:microsoft.com/office/officeart/2008/layout/IncreasingCircleProcess"/>
    <dgm:cxn modelId="{1A609864-652B-41AD-9625-6207002C03BC}" srcId="{7CE3F81E-C82F-4550-A12B-4F6251B4DCDA}" destId="{61743FD9-9439-4A0A-B72F-7975E0B9F82D}" srcOrd="4" destOrd="0" parTransId="{28FD9E53-433C-432B-823D-42AFA13D08E8}" sibTransId="{3D75AB46-D359-4BED-8DC4-1F6E16DDAF27}"/>
    <dgm:cxn modelId="{3DE9AE91-8469-4839-B5A5-2955FF3F4C66}" type="presOf" srcId="{B49642E7-FE09-43D7-9DAB-3A30DB4DF31A}" destId="{3ACC517D-9790-4994-967D-98AD67BA32E1}" srcOrd="0" destOrd="0" presId="urn:microsoft.com/office/officeart/2008/layout/IncreasingCircleProcess"/>
    <dgm:cxn modelId="{69BFEF91-502E-4832-BA2E-2A6028DA5FA3}" type="presParOf" srcId="{AAAE7AA2-FD67-4AF0-BB0C-13561F1FA3DA}" destId="{789ACCAF-4D38-47F9-8B36-912B4A2BA1E2}" srcOrd="0" destOrd="0" presId="urn:microsoft.com/office/officeart/2008/layout/IncreasingCircleProcess"/>
    <dgm:cxn modelId="{24D2A422-1853-476E-8D17-ACAB71C96FFD}" type="presParOf" srcId="{789ACCAF-4D38-47F9-8B36-912B4A2BA1E2}" destId="{D325E02C-F5BB-4638-881A-435C7C49414C}" srcOrd="0" destOrd="0" presId="urn:microsoft.com/office/officeart/2008/layout/IncreasingCircleProcess"/>
    <dgm:cxn modelId="{CA535409-9818-4D4E-8F87-F59CED77FC35}" type="presParOf" srcId="{789ACCAF-4D38-47F9-8B36-912B4A2BA1E2}" destId="{B624FBEE-B554-40A1-A4DB-A3E4D60B7E6C}" srcOrd="1" destOrd="0" presId="urn:microsoft.com/office/officeart/2008/layout/IncreasingCircleProcess"/>
    <dgm:cxn modelId="{C67B09BA-5319-406B-BD21-EE3A55193C3D}" type="presParOf" srcId="{789ACCAF-4D38-47F9-8B36-912B4A2BA1E2}" destId="{5271B585-5F9C-4BC6-9640-1C6B2825D50D}" srcOrd="2" destOrd="0" presId="urn:microsoft.com/office/officeart/2008/layout/IncreasingCircleProcess"/>
    <dgm:cxn modelId="{FE092338-E6D4-4DF2-A0F7-FF2AEE4AF0DE}" type="presParOf" srcId="{789ACCAF-4D38-47F9-8B36-912B4A2BA1E2}" destId="{99E46A49-D560-4B2E-98EF-274599850139}" srcOrd="3" destOrd="0" presId="urn:microsoft.com/office/officeart/2008/layout/IncreasingCircleProcess"/>
    <dgm:cxn modelId="{6BF8CECE-8F35-44C4-94A1-C019A76FE1EC}" type="presParOf" srcId="{AAAE7AA2-FD67-4AF0-BB0C-13561F1FA3DA}" destId="{638E4771-637B-4A5A-9D3D-CEB7421CDDBA}" srcOrd="1" destOrd="0" presId="urn:microsoft.com/office/officeart/2008/layout/IncreasingCircleProcess"/>
    <dgm:cxn modelId="{B8D31978-61C0-4AB0-8A9C-7BE5CE99C3F4}" type="presParOf" srcId="{AAAE7AA2-FD67-4AF0-BB0C-13561F1FA3DA}" destId="{6737FCE4-C33E-49B4-B083-E57A3B55341A}" srcOrd="2" destOrd="0" presId="urn:microsoft.com/office/officeart/2008/layout/IncreasingCircleProcess"/>
    <dgm:cxn modelId="{8315ADEA-E095-4039-A80E-69F23E160110}" type="presParOf" srcId="{6737FCE4-C33E-49B4-B083-E57A3B55341A}" destId="{19DB699D-117B-42D3-94FC-E3CC4FC1EAE2}" srcOrd="0" destOrd="0" presId="urn:microsoft.com/office/officeart/2008/layout/IncreasingCircleProcess"/>
    <dgm:cxn modelId="{12F49136-B4A1-43C3-8FD3-E8F0FC218082}" type="presParOf" srcId="{6737FCE4-C33E-49B4-B083-E57A3B55341A}" destId="{6366A069-E3B0-4CD2-8F16-9808560925D1}" srcOrd="1" destOrd="0" presId="urn:microsoft.com/office/officeart/2008/layout/IncreasingCircleProcess"/>
    <dgm:cxn modelId="{613C5F35-135E-40C7-8B4D-25C226D73362}" type="presParOf" srcId="{6737FCE4-C33E-49B4-B083-E57A3B55341A}" destId="{3ACC517D-9790-4994-967D-98AD67BA32E1}" srcOrd="2" destOrd="0" presId="urn:microsoft.com/office/officeart/2008/layout/IncreasingCircleProcess"/>
    <dgm:cxn modelId="{F86FE25E-0498-4A6E-BE0B-98F70E39580D}" type="presParOf" srcId="{6737FCE4-C33E-49B4-B083-E57A3B55341A}" destId="{26060175-E231-46F1-B1CA-88046573DD5D}" srcOrd="3" destOrd="0" presId="urn:microsoft.com/office/officeart/2008/layout/IncreasingCircleProcess"/>
    <dgm:cxn modelId="{B3F6D2BF-95E0-4699-84CD-869F3131903A}" type="presParOf" srcId="{AAAE7AA2-FD67-4AF0-BB0C-13561F1FA3DA}" destId="{C2BB1D02-146F-40E0-8608-3F1D29052D7F}" srcOrd="3" destOrd="0" presId="urn:microsoft.com/office/officeart/2008/layout/IncreasingCircleProcess"/>
    <dgm:cxn modelId="{3AB9BA02-58AE-4960-A3C7-A7EF9300DD2C}" type="presParOf" srcId="{AAAE7AA2-FD67-4AF0-BB0C-13561F1FA3DA}" destId="{A3A3BB10-B31F-4F06-BB4E-3F8D3275BD43}" srcOrd="4" destOrd="0" presId="urn:microsoft.com/office/officeart/2008/layout/IncreasingCircleProcess"/>
    <dgm:cxn modelId="{8AA7FE51-E243-4865-9950-9E8FA6945FE2}" type="presParOf" srcId="{A3A3BB10-B31F-4F06-BB4E-3F8D3275BD43}" destId="{E4154B13-0E25-45E4-A9F8-D59D93E88F68}" srcOrd="0" destOrd="0" presId="urn:microsoft.com/office/officeart/2008/layout/IncreasingCircleProcess"/>
    <dgm:cxn modelId="{50AE181C-F721-4521-8D77-6621FCEC566C}" type="presParOf" srcId="{A3A3BB10-B31F-4F06-BB4E-3F8D3275BD43}" destId="{C8CC1995-4BC3-4B02-9F60-FE836BCC2452}" srcOrd="1" destOrd="0" presId="urn:microsoft.com/office/officeart/2008/layout/IncreasingCircleProcess"/>
    <dgm:cxn modelId="{D8AC7EB6-48CC-4DBC-A1D1-DCC77718AA8B}" type="presParOf" srcId="{A3A3BB10-B31F-4F06-BB4E-3F8D3275BD43}" destId="{9C10BDEF-F267-4DE8-82CE-2E9D6E6B56AC}" srcOrd="2" destOrd="0" presId="urn:microsoft.com/office/officeart/2008/layout/IncreasingCircleProcess"/>
    <dgm:cxn modelId="{C0B33EBF-981A-48A5-8870-221F9D9F7257}" type="presParOf" srcId="{A3A3BB10-B31F-4F06-BB4E-3F8D3275BD43}" destId="{A786D29D-0C15-458F-B2DF-7792F79D84E3}" srcOrd="3" destOrd="0" presId="urn:microsoft.com/office/officeart/2008/layout/IncreasingCircleProcess"/>
    <dgm:cxn modelId="{EA5CD025-B8EA-475F-8A60-24C2BC8ABC67}" type="presParOf" srcId="{AAAE7AA2-FD67-4AF0-BB0C-13561F1FA3DA}" destId="{3D551578-FC6C-4B44-AD6C-3EFCE062AE8A}" srcOrd="5" destOrd="0" presId="urn:microsoft.com/office/officeart/2008/layout/IncreasingCircleProcess"/>
    <dgm:cxn modelId="{37F750A1-DBBD-4849-BC67-F0B97D4D7645}" type="presParOf" srcId="{AAAE7AA2-FD67-4AF0-BB0C-13561F1FA3DA}" destId="{F850C87B-54E0-4D70-AAC3-5751E31298B6}" srcOrd="6" destOrd="0" presId="urn:microsoft.com/office/officeart/2008/layout/IncreasingCircleProcess"/>
    <dgm:cxn modelId="{B96A2C45-F725-4ACB-9672-56CC9D701924}" type="presParOf" srcId="{F850C87B-54E0-4D70-AAC3-5751E31298B6}" destId="{272C0002-9B12-46A0-9B75-AD02DB56986F}" srcOrd="0" destOrd="0" presId="urn:microsoft.com/office/officeart/2008/layout/IncreasingCircleProcess"/>
    <dgm:cxn modelId="{FFB37E16-1B97-4AED-8B10-A31814AAA909}" type="presParOf" srcId="{F850C87B-54E0-4D70-AAC3-5751E31298B6}" destId="{BFD9DFCE-A0A8-4D51-A706-E93CF471D808}" srcOrd="1" destOrd="0" presId="urn:microsoft.com/office/officeart/2008/layout/IncreasingCircleProcess"/>
    <dgm:cxn modelId="{A287F2A6-3851-4F40-BDB0-FC5BBADA9852}" type="presParOf" srcId="{F850C87B-54E0-4D70-AAC3-5751E31298B6}" destId="{291E9D22-BAC7-4A13-8BB4-2DCC0F6041F1}" srcOrd="2" destOrd="0" presId="urn:microsoft.com/office/officeart/2008/layout/IncreasingCircleProcess"/>
    <dgm:cxn modelId="{54A45E33-154E-4A91-BBEC-A299697BD42C}" type="presParOf" srcId="{F850C87B-54E0-4D70-AAC3-5751E31298B6}" destId="{EA75F458-F82A-4032-8DEC-96AE09667BFF}" srcOrd="3" destOrd="0" presId="urn:microsoft.com/office/officeart/2008/layout/IncreasingCircleProcess"/>
    <dgm:cxn modelId="{9EF735A8-0ACC-475E-82C6-40F224F8D968}" type="presParOf" srcId="{AAAE7AA2-FD67-4AF0-BB0C-13561F1FA3DA}" destId="{FA72367E-995D-4D5C-AC67-2FAA403C22FF}" srcOrd="7" destOrd="0" presId="urn:microsoft.com/office/officeart/2008/layout/IncreasingCircleProcess"/>
    <dgm:cxn modelId="{60338E45-01E2-4F19-A821-EAB74E0A1A8F}" type="presParOf" srcId="{AAAE7AA2-FD67-4AF0-BB0C-13561F1FA3DA}" destId="{4209464B-3036-44EB-9AE2-4914E2C158AA}" srcOrd="8" destOrd="0" presId="urn:microsoft.com/office/officeart/2008/layout/IncreasingCircleProcess"/>
    <dgm:cxn modelId="{58476321-3551-4A11-A38E-22D8875A2AEC}" type="presParOf" srcId="{4209464B-3036-44EB-9AE2-4914E2C158AA}" destId="{5068A2A9-95B4-4842-8106-957DC04106C3}" srcOrd="0" destOrd="0" presId="urn:microsoft.com/office/officeart/2008/layout/IncreasingCircleProcess"/>
    <dgm:cxn modelId="{575E9750-C7BF-4077-83C6-DDAB080D0991}" type="presParOf" srcId="{4209464B-3036-44EB-9AE2-4914E2C158AA}" destId="{CF8BA15B-C9D9-47C8-9A46-2400DAD8A306}" srcOrd="1" destOrd="0" presId="urn:microsoft.com/office/officeart/2008/layout/IncreasingCircleProcess"/>
    <dgm:cxn modelId="{8B74D3BF-8FF6-413F-9B7C-115D2D22B153}" type="presParOf" srcId="{4209464B-3036-44EB-9AE2-4914E2C158AA}" destId="{5B20FF8D-B364-4796-9727-D47B9D54261E}" srcOrd="2" destOrd="0" presId="urn:microsoft.com/office/officeart/2008/layout/IncreasingCircleProcess"/>
    <dgm:cxn modelId="{95BEFB51-F4B0-4F54-BE3A-F1A55F9806FD}" type="presParOf" srcId="{4209464B-3036-44EB-9AE2-4914E2C158AA}" destId="{44DD30F5-B7A2-49A8-A8C6-BC31166AFA4E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3F81E-C82F-4550-A12B-4F6251B4DCDA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BB39323-FF6C-4C1D-BE8B-2D1DCCDF69FC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C00000"/>
              </a:solidFill>
              <a:latin typeface="HP Simplified" panose="020B0606020204020204" pitchFamily="34" charset="0"/>
            </a:rPr>
            <a:t>Control</a:t>
          </a:r>
          <a:endParaRPr lang="zh-CN" altLang="en-US" b="1" dirty="0">
            <a:solidFill>
              <a:srgbClr val="C00000"/>
            </a:solidFill>
            <a:latin typeface="HP Simplified" panose="020B0606020204020204" pitchFamily="34" charset="0"/>
          </a:endParaRPr>
        </a:p>
      </dgm:t>
    </dgm:pt>
    <dgm:pt modelId="{7F1FB158-D925-47AC-A4D6-9A3DAF025269}" type="parTrans" cxnId="{85B0E578-0775-4519-9EF1-7D6C34C96CDB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CAAAF037-CAA1-4F5E-9220-0D7BD54AF6CE}" type="sibTrans" cxnId="{85B0E578-0775-4519-9EF1-7D6C34C96CDB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3A44CFB7-FEFB-4036-B009-568BD425550B}">
      <dgm:prSet phldrT="[文本]"/>
      <dgm:spPr/>
      <dgm:t>
        <a:bodyPr/>
        <a:lstStyle/>
        <a:p>
          <a:r>
            <a:rPr lang="en-US" altLang="zh-CN" dirty="0" smtClean="0">
              <a:latin typeface="HP Simplified" panose="020B0606020204020204" pitchFamily="34" charset="0"/>
            </a:rPr>
            <a:t>Automatic</a:t>
          </a:r>
        </a:p>
        <a:p>
          <a:r>
            <a:rPr lang="en-US" altLang="zh-CN" dirty="0" smtClean="0">
              <a:latin typeface="HP Simplified" panose="020B0606020204020204" pitchFamily="34" charset="0"/>
            </a:rPr>
            <a:t>Manual</a:t>
          </a:r>
          <a:endParaRPr lang="zh-CN" altLang="en-US" dirty="0">
            <a:latin typeface="HP Simplified" panose="020B0606020204020204" pitchFamily="34" charset="0"/>
          </a:endParaRPr>
        </a:p>
      </dgm:t>
    </dgm:pt>
    <dgm:pt modelId="{BAAB22AC-9935-4039-B3E5-3AF82133566B}" type="parTrans" cxnId="{5A83A959-E2A0-4506-BD3E-6BD272B31C9D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CEF25602-0FB2-4013-A4DA-D72C1EE25B0E}" type="sibTrans" cxnId="{5A83A959-E2A0-4506-BD3E-6BD272B31C9D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2DBBCF08-D171-4BF4-8407-A7BAC7AB9D74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C00000"/>
              </a:solidFill>
              <a:latin typeface="HP Simplified" panose="020B0606020204020204" pitchFamily="34" charset="0"/>
            </a:rPr>
            <a:t>Network</a:t>
          </a:r>
          <a:endParaRPr lang="zh-CN" altLang="en-US" b="1" dirty="0">
            <a:solidFill>
              <a:srgbClr val="C00000"/>
            </a:solidFill>
            <a:latin typeface="HP Simplified" panose="020B0606020204020204" pitchFamily="34" charset="0"/>
          </a:endParaRPr>
        </a:p>
      </dgm:t>
    </dgm:pt>
    <dgm:pt modelId="{DEDE9B96-FE04-4A4E-A73C-F5AD2B2A9DC0}" type="parTrans" cxnId="{8B7E71DF-EDA4-49D9-82C6-F75362070FBF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8390DA34-793E-41BA-8CEB-4F8B1572939D}" type="sibTrans" cxnId="{8B7E71DF-EDA4-49D9-82C6-F75362070FBF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39DFE0B2-B0ED-45EA-9948-9E962244B30C}">
      <dgm:prSet phldrT="[文本]"/>
      <dgm:spPr/>
      <dgm:t>
        <a:bodyPr/>
        <a:lstStyle/>
        <a:p>
          <a:r>
            <a:rPr lang="en-US" altLang="zh-CN" dirty="0" smtClean="0">
              <a:latin typeface="HP Simplified" panose="020B0606020204020204" pitchFamily="34" charset="0"/>
            </a:rPr>
            <a:t>Rain/Snow</a:t>
          </a:r>
        </a:p>
        <a:p>
          <a:r>
            <a:rPr lang="en-US" altLang="zh-CN" dirty="0" smtClean="0">
              <a:latin typeface="HP Simplified" panose="020B0606020204020204" pitchFamily="34" charset="0"/>
            </a:rPr>
            <a:t>Wind</a:t>
          </a:r>
        </a:p>
        <a:p>
          <a:r>
            <a:rPr lang="en-US" altLang="zh-CN" dirty="0" smtClean="0">
              <a:latin typeface="HP Simplified" panose="020B0606020204020204" pitchFamily="34" charset="0"/>
            </a:rPr>
            <a:t>Cleaning</a:t>
          </a:r>
          <a:endParaRPr lang="zh-CN" altLang="en-US" dirty="0">
            <a:latin typeface="HP Simplified" panose="020B0606020204020204" pitchFamily="34" charset="0"/>
          </a:endParaRPr>
        </a:p>
      </dgm:t>
    </dgm:pt>
    <dgm:pt modelId="{CA764A45-9745-4389-8484-0F3A902E8EBB}" type="parTrans" cxnId="{9E00EAB8-FE37-401D-A625-895B22ABBAA5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122E9CA8-94FD-4E3F-9F61-A4A961F7C5AE}" type="sibTrans" cxnId="{9E00EAB8-FE37-401D-A625-895B22ABBAA5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86028BDD-4765-4D36-B1CE-9608C2FB75C6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C00000"/>
              </a:solidFill>
              <a:latin typeface="HP Simplified" panose="020B0606020204020204" pitchFamily="34" charset="0"/>
            </a:rPr>
            <a:t>O&amp;M</a:t>
          </a:r>
          <a:endParaRPr lang="zh-CN" altLang="en-US" b="1" dirty="0">
            <a:solidFill>
              <a:srgbClr val="C00000"/>
            </a:solidFill>
            <a:latin typeface="HP Simplified" panose="020B0606020204020204" pitchFamily="34" charset="0"/>
          </a:endParaRPr>
        </a:p>
      </dgm:t>
    </dgm:pt>
    <dgm:pt modelId="{AD1C8667-0AD6-40C7-99C2-A1B55F4F1E27}" type="parTrans" cxnId="{6872B7E0-A23D-4D29-8F45-FF142FF81C13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D6EDFAFF-D434-4870-941B-67C6FE71EFFC}" type="sibTrans" cxnId="{6872B7E0-A23D-4D29-8F45-FF142FF81C13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5848699F-4CA4-4674-93B8-EA7ACB6747BB}">
      <dgm:prSet phldrT="[文本]"/>
      <dgm:spPr/>
      <dgm:t>
        <a:bodyPr/>
        <a:lstStyle/>
        <a:p>
          <a:r>
            <a:rPr lang="en-US" altLang="zh-CN" dirty="0" smtClean="0">
              <a:latin typeface="HP Simplified" panose="020B0606020204020204" pitchFamily="34" charset="0"/>
            </a:rPr>
            <a:t>Wireless</a:t>
          </a:r>
        </a:p>
        <a:p>
          <a:r>
            <a:rPr lang="en-US" altLang="zh-CN" dirty="0" smtClean="0">
              <a:latin typeface="HP Simplified" panose="020B0606020204020204" pitchFamily="34" charset="0"/>
            </a:rPr>
            <a:t>Plugin-Play</a:t>
          </a:r>
          <a:endParaRPr lang="zh-CN" altLang="en-US" dirty="0">
            <a:latin typeface="HP Simplified" panose="020B0606020204020204" pitchFamily="34" charset="0"/>
          </a:endParaRPr>
        </a:p>
      </dgm:t>
    </dgm:pt>
    <dgm:pt modelId="{2DCEDA1B-2868-43DC-9578-C5026245B0A8}" type="parTrans" cxnId="{182281B2-0EDC-43E1-A1A0-72FDC08E24D6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8718B619-D94E-4BF4-9F04-F2C086482C83}" type="sibTrans" cxnId="{182281B2-0EDC-43E1-A1A0-72FDC08E24D6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51B7E8CC-E730-4192-9339-CB65F9A9F726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C00000"/>
              </a:solidFill>
              <a:latin typeface="HP Simplified" panose="020B0606020204020204" pitchFamily="34" charset="0"/>
            </a:rPr>
            <a:t>Operation Mode</a:t>
          </a:r>
          <a:endParaRPr lang="zh-CN" altLang="en-US" b="1" dirty="0">
            <a:solidFill>
              <a:srgbClr val="C00000"/>
            </a:solidFill>
            <a:latin typeface="HP Simplified" panose="020B0606020204020204" pitchFamily="34" charset="0"/>
          </a:endParaRPr>
        </a:p>
      </dgm:t>
    </dgm:pt>
    <dgm:pt modelId="{1BF6767B-3634-45A0-8A07-90E947485616}" type="parTrans" cxnId="{CD7820FB-923F-452F-9458-530553B2AF7E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0B721B60-B5AA-48F5-9F83-D4859D320382}" type="sibTrans" cxnId="{CD7820FB-923F-452F-9458-530553B2AF7E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B49642E7-FE09-43D7-9DAB-3A30DB4DF31A}">
      <dgm:prSet phldrT="[文本]"/>
      <dgm:spPr/>
      <dgm:t>
        <a:bodyPr/>
        <a:lstStyle/>
        <a:p>
          <a:r>
            <a:rPr lang="en-US" altLang="zh-CN" dirty="0" smtClean="0">
              <a:latin typeface="HP Simplified" panose="020B0606020204020204" pitchFamily="34" charset="0"/>
            </a:rPr>
            <a:t>Up to 200 TCU</a:t>
          </a:r>
          <a:endParaRPr lang="zh-CN" altLang="en-US" dirty="0">
            <a:latin typeface="HP Simplified" panose="020B0606020204020204" pitchFamily="34" charset="0"/>
          </a:endParaRPr>
        </a:p>
      </dgm:t>
    </dgm:pt>
    <dgm:pt modelId="{F3F397BA-4C66-4F45-AF75-A8800F001ABC}" type="parTrans" cxnId="{EFF5A8C9-AB18-435B-BEA1-3844545D5765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D311CF2C-55AB-4463-9AC6-FAB4A87FBA8F}" type="sibTrans" cxnId="{EFF5A8C9-AB18-435B-BEA1-3844545D5765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51C4439B-4A49-4106-B015-5EDAC0849693}">
      <dgm:prSet phldrT="[文本]"/>
      <dgm:spPr/>
      <dgm:t>
        <a:bodyPr/>
        <a:lstStyle/>
        <a:p>
          <a:r>
            <a:rPr lang="en-US" altLang="zh-CN" dirty="0" smtClean="0">
              <a:latin typeface="HP Simplified" panose="020B0606020204020204" pitchFamily="34" charset="0"/>
            </a:rPr>
            <a:t>Weather station</a:t>
          </a:r>
        </a:p>
        <a:p>
          <a:r>
            <a:rPr lang="en-US" altLang="zh-CN" dirty="0" smtClean="0">
              <a:latin typeface="HP Simplified" panose="020B0606020204020204" pitchFamily="34" charset="0"/>
            </a:rPr>
            <a:t>SCADA</a:t>
          </a:r>
          <a:endParaRPr lang="zh-CN" altLang="en-US" dirty="0">
            <a:latin typeface="HP Simplified" panose="020B0606020204020204" pitchFamily="34" charset="0"/>
          </a:endParaRPr>
        </a:p>
      </dgm:t>
    </dgm:pt>
    <dgm:pt modelId="{ABBCC6A1-B9FB-4117-978A-6142DE6F56E2}" type="parTrans" cxnId="{1FE2D364-112D-47EC-9553-2474B9D6AC75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AFBB4218-9592-484F-9A77-55D320234F03}" type="sibTrans" cxnId="{1FE2D364-112D-47EC-9553-2474B9D6AC75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FB9E2035-628B-4C0B-8ED1-CCBFC43433A0}">
      <dgm:prSet phldrT="[文本]"/>
      <dgm:spPr/>
      <dgm:t>
        <a:bodyPr/>
        <a:lstStyle/>
        <a:p>
          <a:endParaRPr lang="zh-CN" altLang="en-US" dirty="0">
            <a:latin typeface="HP Simplified" panose="020B0606020204020204" pitchFamily="34" charset="0"/>
          </a:endParaRPr>
        </a:p>
      </dgm:t>
    </dgm:pt>
    <dgm:pt modelId="{2DEC7159-A594-46CC-A537-E0CAFB3798F7}" type="parTrans" cxnId="{0A9FB082-4E9C-407D-90C5-1D60FD18E9A0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5681C8AB-F502-4BC6-BCA0-DB7E4F8C0407}" type="sibTrans" cxnId="{0A9FB082-4E9C-407D-90C5-1D60FD18E9A0}">
      <dgm:prSet/>
      <dgm:spPr/>
      <dgm:t>
        <a:bodyPr/>
        <a:lstStyle/>
        <a:p>
          <a:endParaRPr lang="zh-CN" altLang="en-US">
            <a:latin typeface="HP Simplified" panose="020B0606020204020204" pitchFamily="34" charset="0"/>
          </a:endParaRPr>
        </a:p>
      </dgm:t>
    </dgm:pt>
    <dgm:pt modelId="{AAAE7AA2-FD67-4AF0-BB0C-13561F1FA3DA}" type="pres">
      <dgm:prSet presAssocID="{7CE3F81E-C82F-4550-A12B-4F6251B4DCDA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789ACCAF-4D38-47F9-8B36-912B4A2BA1E2}" type="pres">
      <dgm:prSet presAssocID="{4BB39323-FF6C-4C1D-BE8B-2D1DCCDF69FC}" presName="composite" presStyleCnt="0"/>
      <dgm:spPr/>
    </dgm:pt>
    <dgm:pt modelId="{D325E02C-F5BB-4638-881A-435C7C49414C}" type="pres">
      <dgm:prSet presAssocID="{4BB39323-FF6C-4C1D-BE8B-2D1DCCDF69FC}" presName="BackAccent" presStyleLbl="bgShp" presStyleIdx="0" presStyleCnt="4"/>
      <dgm:spPr/>
    </dgm:pt>
    <dgm:pt modelId="{B624FBEE-B554-40A1-A4DB-A3E4D60B7E6C}" type="pres">
      <dgm:prSet presAssocID="{4BB39323-FF6C-4C1D-BE8B-2D1DCCDF69FC}" presName="Accent" presStyleLbl="alignNode1" presStyleIdx="0" presStyleCnt="4"/>
      <dgm:spPr/>
    </dgm:pt>
    <dgm:pt modelId="{5271B585-5F9C-4BC6-9640-1C6B2825D50D}" type="pres">
      <dgm:prSet presAssocID="{4BB39323-FF6C-4C1D-BE8B-2D1DCCDF69FC}" presName="Child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E46A49-D560-4B2E-98EF-274599850139}" type="pres">
      <dgm:prSet presAssocID="{4BB39323-FF6C-4C1D-BE8B-2D1DCCDF69FC}" presName="Parent" presStyleLbl="revTx" presStyleIdx="1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8E4771-637B-4A5A-9D3D-CEB7421CDDBA}" type="pres">
      <dgm:prSet presAssocID="{CAAAF037-CAA1-4F5E-9220-0D7BD54AF6CE}" presName="sibTrans" presStyleCnt="0"/>
      <dgm:spPr/>
    </dgm:pt>
    <dgm:pt modelId="{6737FCE4-C33E-49B4-B083-E57A3B55341A}" type="pres">
      <dgm:prSet presAssocID="{2DBBCF08-D171-4BF4-8407-A7BAC7AB9D74}" presName="composite" presStyleCnt="0"/>
      <dgm:spPr/>
    </dgm:pt>
    <dgm:pt modelId="{19DB699D-117B-42D3-94FC-E3CC4FC1EAE2}" type="pres">
      <dgm:prSet presAssocID="{2DBBCF08-D171-4BF4-8407-A7BAC7AB9D74}" presName="BackAccent" presStyleLbl="bgShp" presStyleIdx="1" presStyleCnt="4"/>
      <dgm:spPr/>
    </dgm:pt>
    <dgm:pt modelId="{6366A069-E3B0-4CD2-8F16-9808560925D1}" type="pres">
      <dgm:prSet presAssocID="{2DBBCF08-D171-4BF4-8407-A7BAC7AB9D74}" presName="Accent" presStyleLbl="alignNode1" presStyleIdx="1" presStyleCnt="4"/>
      <dgm:spPr/>
    </dgm:pt>
    <dgm:pt modelId="{3ACC517D-9790-4994-967D-98AD67BA32E1}" type="pres">
      <dgm:prSet presAssocID="{2DBBCF08-D171-4BF4-8407-A7BAC7AB9D74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060175-E231-46F1-B1CA-88046573DD5D}" type="pres">
      <dgm:prSet presAssocID="{2DBBCF08-D171-4BF4-8407-A7BAC7AB9D74}" presName="Parent" presStyleLbl="revTx" presStyleIdx="3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BB1D02-146F-40E0-8608-3F1D29052D7F}" type="pres">
      <dgm:prSet presAssocID="{8390DA34-793E-41BA-8CEB-4F8B1572939D}" presName="sibTrans" presStyleCnt="0"/>
      <dgm:spPr/>
    </dgm:pt>
    <dgm:pt modelId="{A3A3BB10-B31F-4F06-BB4E-3F8D3275BD43}" type="pres">
      <dgm:prSet presAssocID="{51B7E8CC-E730-4192-9339-CB65F9A9F726}" presName="composite" presStyleCnt="0"/>
      <dgm:spPr/>
    </dgm:pt>
    <dgm:pt modelId="{E4154B13-0E25-45E4-A9F8-D59D93E88F68}" type="pres">
      <dgm:prSet presAssocID="{51B7E8CC-E730-4192-9339-CB65F9A9F726}" presName="BackAccent" presStyleLbl="bgShp" presStyleIdx="2" presStyleCnt="4"/>
      <dgm:spPr/>
    </dgm:pt>
    <dgm:pt modelId="{C8CC1995-4BC3-4B02-9F60-FE836BCC2452}" type="pres">
      <dgm:prSet presAssocID="{51B7E8CC-E730-4192-9339-CB65F9A9F726}" presName="Accent" presStyleLbl="alignNode1" presStyleIdx="2" presStyleCnt="4"/>
      <dgm:spPr/>
    </dgm:pt>
    <dgm:pt modelId="{9C10BDEF-F267-4DE8-82CE-2E9D6E6B56AC}" type="pres">
      <dgm:prSet presAssocID="{51B7E8CC-E730-4192-9339-CB65F9A9F726}" presName="Child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86D29D-0C15-458F-B2DF-7792F79D84E3}" type="pres">
      <dgm:prSet presAssocID="{51B7E8CC-E730-4192-9339-CB65F9A9F726}" presName="Parent" presStyleLbl="revTx" presStyleIdx="5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551578-FC6C-4B44-AD6C-3EFCE062AE8A}" type="pres">
      <dgm:prSet presAssocID="{0B721B60-B5AA-48F5-9F83-D4859D320382}" presName="sibTrans" presStyleCnt="0"/>
      <dgm:spPr/>
    </dgm:pt>
    <dgm:pt modelId="{F850C87B-54E0-4D70-AAC3-5751E31298B6}" type="pres">
      <dgm:prSet presAssocID="{86028BDD-4765-4D36-B1CE-9608C2FB75C6}" presName="composite" presStyleCnt="0"/>
      <dgm:spPr/>
    </dgm:pt>
    <dgm:pt modelId="{272C0002-9B12-46A0-9B75-AD02DB56986F}" type="pres">
      <dgm:prSet presAssocID="{86028BDD-4765-4D36-B1CE-9608C2FB75C6}" presName="BackAccent" presStyleLbl="bgShp" presStyleIdx="3" presStyleCnt="4"/>
      <dgm:spPr/>
    </dgm:pt>
    <dgm:pt modelId="{BFD9DFCE-A0A8-4D51-A706-E93CF471D808}" type="pres">
      <dgm:prSet presAssocID="{86028BDD-4765-4D36-B1CE-9608C2FB75C6}" presName="Accent" presStyleLbl="alignNode1" presStyleIdx="3" presStyleCnt="4"/>
      <dgm:spPr/>
    </dgm:pt>
    <dgm:pt modelId="{291E9D22-BAC7-4A13-8BB4-2DCC0F6041F1}" type="pres">
      <dgm:prSet presAssocID="{86028BDD-4765-4D36-B1CE-9608C2FB75C6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75F458-F82A-4032-8DEC-96AE09667BFF}" type="pres">
      <dgm:prSet presAssocID="{86028BDD-4765-4D36-B1CE-9608C2FB75C6}" presName="Parent" presStyleLbl="revTx" presStyleIdx="7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FE2D364-112D-47EC-9553-2474B9D6AC75}" srcId="{2DBBCF08-D171-4BF4-8407-A7BAC7AB9D74}" destId="{51C4439B-4A49-4106-B015-5EDAC0849693}" srcOrd="1" destOrd="0" parTransId="{ABBCC6A1-B9FB-4117-978A-6142DE6F56E2}" sibTransId="{AFBB4218-9592-484F-9A77-55D320234F03}"/>
    <dgm:cxn modelId="{3DE9AE91-8469-4839-B5A5-2955FF3F4C66}" type="presOf" srcId="{B49642E7-FE09-43D7-9DAB-3A30DB4DF31A}" destId="{3ACC517D-9790-4994-967D-98AD67BA32E1}" srcOrd="0" destOrd="0" presId="urn:microsoft.com/office/officeart/2008/layout/IncreasingCircleProcess"/>
    <dgm:cxn modelId="{EFF5A8C9-AB18-435B-BEA1-3844545D5765}" srcId="{2DBBCF08-D171-4BF4-8407-A7BAC7AB9D74}" destId="{B49642E7-FE09-43D7-9DAB-3A30DB4DF31A}" srcOrd="0" destOrd="0" parTransId="{F3F397BA-4C66-4F45-AF75-A8800F001ABC}" sibTransId="{D311CF2C-55AB-4463-9AC6-FAB4A87FBA8F}"/>
    <dgm:cxn modelId="{D52F1452-515B-4817-B195-1AAE2A42628C}" type="presOf" srcId="{FB9E2035-628B-4C0B-8ED1-CCBFC43433A0}" destId="{3ACC517D-9790-4994-967D-98AD67BA32E1}" srcOrd="0" destOrd="2" presId="urn:microsoft.com/office/officeart/2008/layout/IncreasingCircleProcess"/>
    <dgm:cxn modelId="{0A9FB082-4E9C-407D-90C5-1D60FD18E9A0}" srcId="{2DBBCF08-D171-4BF4-8407-A7BAC7AB9D74}" destId="{FB9E2035-628B-4C0B-8ED1-CCBFC43433A0}" srcOrd="2" destOrd="0" parTransId="{2DEC7159-A594-46CC-A537-E0CAFB3798F7}" sibTransId="{5681C8AB-F502-4BC6-BCA0-DB7E4F8C0407}"/>
    <dgm:cxn modelId="{4CB6698E-B941-4CF1-A0E5-2FAB6E5664B5}" type="presOf" srcId="{4BB39323-FF6C-4C1D-BE8B-2D1DCCDF69FC}" destId="{99E46A49-D560-4B2E-98EF-274599850139}" srcOrd="0" destOrd="0" presId="urn:microsoft.com/office/officeart/2008/layout/IncreasingCircleProcess"/>
    <dgm:cxn modelId="{9E00EAB8-FE37-401D-A625-895B22ABBAA5}" srcId="{51B7E8CC-E730-4192-9339-CB65F9A9F726}" destId="{39DFE0B2-B0ED-45EA-9948-9E962244B30C}" srcOrd="0" destOrd="0" parTransId="{CA764A45-9745-4389-8484-0F3A902E8EBB}" sibTransId="{122E9CA8-94FD-4E3F-9F61-A4A961F7C5AE}"/>
    <dgm:cxn modelId="{65643AB3-0832-4DF8-901A-A0530ECC0652}" type="presOf" srcId="{5848699F-4CA4-4674-93B8-EA7ACB6747BB}" destId="{291E9D22-BAC7-4A13-8BB4-2DCC0F6041F1}" srcOrd="0" destOrd="0" presId="urn:microsoft.com/office/officeart/2008/layout/IncreasingCircleProcess"/>
    <dgm:cxn modelId="{CD7820FB-923F-452F-9458-530553B2AF7E}" srcId="{7CE3F81E-C82F-4550-A12B-4F6251B4DCDA}" destId="{51B7E8CC-E730-4192-9339-CB65F9A9F726}" srcOrd="2" destOrd="0" parTransId="{1BF6767B-3634-45A0-8A07-90E947485616}" sibTransId="{0B721B60-B5AA-48F5-9F83-D4859D320382}"/>
    <dgm:cxn modelId="{8B7E71DF-EDA4-49D9-82C6-F75362070FBF}" srcId="{7CE3F81E-C82F-4550-A12B-4F6251B4DCDA}" destId="{2DBBCF08-D171-4BF4-8407-A7BAC7AB9D74}" srcOrd="1" destOrd="0" parTransId="{DEDE9B96-FE04-4A4E-A73C-F5AD2B2A9DC0}" sibTransId="{8390DA34-793E-41BA-8CEB-4F8B1572939D}"/>
    <dgm:cxn modelId="{85B0E578-0775-4519-9EF1-7D6C34C96CDB}" srcId="{7CE3F81E-C82F-4550-A12B-4F6251B4DCDA}" destId="{4BB39323-FF6C-4C1D-BE8B-2D1DCCDF69FC}" srcOrd="0" destOrd="0" parTransId="{7F1FB158-D925-47AC-A4D6-9A3DAF025269}" sibTransId="{CAAAF037-CAA1-4F5E-9220-0D7BD54AF6CE}"/>
    <dgm:cxn modelId="{7EB99838-F9FA-4E04-9520-AD78D36B5F99}" type="presOf" srcId="{86028BDD-4765-4D36-B1CE-9608C2FB75C6}" destId="{EA75F458-F82A-4032-8DEC-96AE09667BFF}" srcOrd="0" destOrd="0" presId="urn:microsoft.com/office/officeart/2008/layout/IncreasingCircleProcess"/>
    <dgm:cxn modelId="{C9F65FFA-FF68-41A1-B8D4-7FDA84E2990B}" type="presOf" srcId="{3A44CFB7-FEFB-4036-B009-568BD425550B}" destId="{5271B585-5F9C-4BC6-9640-1C6B2825D50D}" srcOrd="0" destOrd="0" presId="urn:microsoft.com/office/officeart/2008/layout/IncreasingCircleProcess"/>
    <dgm:cxn modelId="{5A83A959-E2A0-4506-BD3E-6BD272B31C9D}" srcId="{4BB39323-FF6C-4C1D-BE8B-2D1DCCDF69FC}" destId="{3A44CFB7-FEFB-4036-B009-568BD425550B}" srcOrd="0" destOrd="0" parTransId="{BAAB22AC-9935-4039-B3E5-3AF82133566B}" sibTransId="{CEF25602-0FB2-4013-A4DA-D72C1EE25B0E}"/>
    <dgm:cxn modelId="{182281B2-0EDC-43E1-A1A0-72FDC08E24D6}" srcId="{86028BDD-4765-4D36-B1CE-9608C2FB75C6}" destId="{5848699F-4CA4-4674-93B8-EA7ACB6747BB}" srcOrd="0" destOrd="0" parTransId="{2DCEDA1B-2868-43DC-9578-C5026245B0A8}" sibTransId="{8718B619-D94E-4BF4-9F04-F2C086482C83}"/>
    <dgm:cxn modelId="{279C7492-03D5-4707-9320-B4F1E5A8BE39}" type="presOf" srcId="{39DFE0B2-B0ED-45EA-9948-9E962244B30C}" destId="{9C10BDEF-F267-4DE8-82CE-2E9D6E6B56AC}" srcOrd="0" destOrd="0" presId="urn:microsoft.com/office/officeart/2008/layout/IncreasingCircleProcess"/>
    <dgm:cxn modelId="{6872B7E0-A23D-4D29-8F45-FF142FF81C13}" srcId="{7CE3F81E-C82F-4550-A12B-4F6251B4DCDA}" destId="{86028BDD-4765-4D36-B1CE-9608C2FB75C6}" srcOrd="3" destOrd="0" parTransId="{AD1C8667-0AD6-40C7-99C2-A1B55F4F1E27}" sibTransId="{D6EDFAFF-D434-4870-941B-67C6FE71EFFC}"/>
    <dgm:cxn modelId="{342E079A-A04B-4052-859A-9B91E6AC6ED5}" type="presOf" srcId="{2DBBCF08-D171-4BF4-8407-A7BAC7AB9D74}" destId="{26060175-E231-46F1-B1CA-88046573DD5D}" srcOrd="0" destOrd="0" presId="urn:microsoft.com/office/officeart/2008/layout/IncreasingCircleProcess"/>
    <dgm:cxn modelId="{48F10C70-10EF-4361-9592-E97517AFF8E5}" type="presOf" srcId="{7CE3F81E-C82F-4550-A12B-4F6251B4DCDA}" destId="{AAAE7AA2-FD67-4AF0-BB0C-13561F1FA3DA}" srcOrd="0" destOrd="0" presId="urn:microsoft.com/office/officeart/2008/layout/IncreasingCircleProcess"/>
    <dgm:cxn modelId="{A5208A9A-4C29-4556-B1B8-5FA988FF88A5}" type="presOf" srcId="{51C4439B-4A49-4106-B015-5EDAC0849693}" destId="{3ACC517D-9790-4994-967D-98AD67BA32E1}" srcOrd="0" destOrd="1" presId="urn:microsoft.com/office/officeart/2008/layout/IncreasingCircleProcess"/>
    <dgm:cxn modelId="{6F08FD32-864C-435D-B2AC-9CED4468211C}" type="presOf" srcId="{51B7E8CC-E730-4192-9339-CB65F9A9F726}" destId="{A786D29D-0C15-458F-B2DF-7792F79D84E3}" srcOrd="0" destOrd="0" presId="urn:microsoft.com/office/officeart/2008/layout/IncreasingCircleProcess"/>
    <dgm:cxn modelId="{69BFEF91-502E-4832-BA2E-2A6028DA5FA3}" type="presParOf" srcId="{AAAE7AA2-FD67-4AF0-BB0C-13561F1FA3DA}" destId="{789ACCAF-4D38-47F9-8B36-912B4A2BA1E2}" srcOrd="0" destOrd="0" presId="urn:microsoft.com/office/officeart/2008/layout/IncreasingCircleProcess"/>
    <dgm:cxn modelId="{24D2A422-1853-476E-8D17-ACAB71C96FFD}" type="presParOf" srcId="{789ACCAF-4D38-47F9-8B36-912B4A2BA1E2}" destId="{D325E02C-F5BB-4638-881A-435C7C49414C}" srcOrd="0" destOrd="0" presId="urn:microsoft.com/office/officeart/2008/layout/IncreasingCircleProcess"/>
    <dgm:cxn modelId="{CA535409-9818-4D4E-8F87-F59CED77FC35}" type="presParOf" srcId="{789ACCAF-4D38-47F9-8B36-912B4A2BA1E2}" destId="{B624FBEE-B554-40A1-A4DB-A3E4D60B7E6C}" srcOrd="1" destOrd="0" presId="urn:microsoft.com/office/officeart/2008/layout/IncreasingCircleProcess"/>
    <dgm:cxn modelId="{C67B09BA-5319-406B-BD21-EE3A55193C3D}" type="presParOf" srcId="{789ACCAF-4D38-47F9-8B36-912B4A2BA1E2}" destId="{5271B585-5F9C-4BC6-9640-1C6B2825D50D}" srcOrd="2" destOrd="0" presId="urn:microsoft.com/office/officeart/2008/layout/IncreasingCircleProcess"/>
    <dgm:cxn modelId="{FE092338-E6D4-4DF2-A0F7-FF2AEE4AF0DE}" type="presParOf" srcId="{789ACCAF-4D38-47F9-8B36-912B4A2BA1E2}" destId="{99E46A49-D560-4B2E-98EF-274599850139}" srcOrd="3" destOrd="0" presId="urn:microsoft.com/office/officeart/2008/layout/IncreasingCircleProcess"/>
    <dgm:cxn modelId="{6BF8CECE-8F35-44C4-94A1-C019A76FE1EC}" type="presParOf" srcId="{AAAE7AA2-FD67-4AF0-BB0C-13561F1FA3DA}" destId="{638E4771-637B-4A5A-9D3D-CEB7421CDDBA}" srcOrd="1" destOrd="0" presId="urn:microsoft.com/office/officeart/2008/layout/IncreasingCircleProcess"/>
    <dgm:cxn modelId="{B8D31978-61C0-4AB0-8A9C-7BE5CE99C3F4}" type="presParOf" srcId="{AAAE7AA2-FD67-4AF0-BB0C-13561F1FA3DA}" destId="{6737FCE4-C33E-49B4-B083-E57A3B55341A}" srcOrd="2" destOrd="0" presId="urn:microsoft.com/office/officeart/2008/layout/IncreasingCircleProcess"/>
    <dgm:cxn modelId="{8315ADEA-E095-4039-A80E-69F23E160110}" type="presParOf" srcId="{6737FCE4-C33E-49B4-B083-E57A3B55341A}" destId="{19DB699D-117B-42D3-94FC-E3CC4FC1EAE2}" srcOrd="0" destOrd="0" presId="urn:microsoft.com/office/officeart/2008/layout/IncreasingCircleProcess"/>
    <dgm:cxn modelId="{12F49136-B4A1-43C3-8FD3-E8F0FC218082}" type="presParOf" srcId="{6737FCE4-C33E-49B4-B083-E57A3B55341A}" destId="{6366A069-E3B0-4CD2-8F16-9808560925D1}" srcOrd="1" destOrd="0" presId="urn:microsoft.com/office/officeart/2008/layout/IncreasingCircleProcess"/>
    <dgm:cxn modelId="{613C5F35-135E-40C7-8B4D-25C226D73362}" type="presParOf" srcId="{6737FCE4-C33E-49B4-B083-E57A3B55341A}" destId="{3ACC517D-9790-4994-967D-98AD67BA32E1}" srcOrd="2" destOrd="0" presId="urn:microsoft.com/office/officeart/2008/layout/IncreasingCircleProcess"/>
    <dgm:cxn modelId="{F86FE25E-0498-4A6E-BE0B-98F70E39580D}" type="presParOf" srcId="{6737FCE4-C33E-49B4-B083-E57A3B55341A}" destId="{26060175-E231-46F1-B1CA-88046573DD5D}" srcOrd="3" destOrd="0" presId="urn:microsoft.com/office/officeart/2008/layout/IncreasingCircleProcess"/>
    <dgm:cxn modelId="{B3F6D2BF-95E0-4699-84CD-869F3131903A}" type="presParOf" srcId="{AAAE7AA2-FD67-4AF0-BB0C-13561F1FA3DA}" destId="{C2BB1D02-146F-40E0-8608-3F1D29052D7F}" srcOrd="3" destOrd="0" presId="urn:microsoft.com/office/officeart/2008/layout/IncreasingCircleProcess"/>
    <dgm:cxn modelId="{3AB9BA02-58AE-4960-A3C7-A7EF9300DD2C}" type="presParOf" srcId="{AAAE7AA2-FD67-4AF0-BB0C-13561F1FA3DA}" destId="{A3A3BB10-B31F-4F06-BB4E-3F8D3275BD43}" srcOrd="4" destOrd="0" presId="urn:microsoft.com/office/officeart/2008/layout/IncreasingCircleProcess"/>
    <dgm:cxn modelId="{8AA7FE51-E243-4865-9950-9E8FA6945FE2}" type="presParOf" srcId="{A3A3BB10-B31F-4F06-BB4E-3F8D3275BD43}" destId="{E4154B13-0E25-45E4-A9F8-D59D93E88F68}" srcOrd="0" destOrd="0" presId="urn:microsoft.com/office/officeart/2008/layout/IncreasingCircleProcess"/>
    <dgm:cxn modelId="{50AE181C-F721-4521-8D77-6621FCEC566C}" type="presParOf" srcId="{A3A3BB10-B31F-4F06-BB4E-3F8D3275BD43}" destId="{C8CC1995-4BC3-4B02-9F60-FE836BCC2452}" srcOrd="1" destOrd="0" presId="urn:microsoft.com/office/officeart/2008/layout/IncreasingCircleProcess"/>
    <dgm:cxn modelId="{D8AC7EB6-48CC-4DBC-A1D1-DCC77718AA8B}" type="presParOf" srcId="{A3A3BB10-B31F-4F06-BB4E-3F8D3275BD43}" destId="{9C10BDEF-F267-4DE8-82CE-2E9D6E6B56AC}" srcOrd="2" destOrd="0" presId="urn:microsoft.com/office/officeart/2008/layout/IncreasingCircleProcess"/>
    <dgm:cxn modelId="{C0B33EBF-981A-48A5-8870-221F9D9F7257}" type="presParOf" srcId="{A3A3BB10-B31F-4F06-BB4E-3F8D3275BD43}" destId="{A786D29D-0C15-458F-B2DF-7792F79D84E3}" srcOrd="3" destOrd="0" presId="urn:microsoft.com/office/officeart/2008/layout/IncreasingCircleProcess"/>
    <dgm:cxn modelId="{EA5CD025-B8EA-475F-8A60-24C2BC8ABC67}" type="presParOf" srcId="{AAAE7AA2-FD67-4AF0-BB0C-13561F1FA3DA}" destId="{3D551578-FC6C-4B44-AD6C-3EFCE062AE8A}" srcOrd="5" destOrd="0" presId="urn:microsoft.com/office/officeart/2008/layout/IncreasingCircleProcess"/>
    <dgm:cxn modelId="{37F750A1-DBBD-4849-BC67-F0B97D4D7645}" type="presParOf" srcId="{AAAE7AA2-FD67-4AF0-BB0C-13561F1FA3DA}" destId="{F850C87B-54E0-4D70-AAC3-5751E31298B6}" srcOrd="6" destOrd="0" presId="urn:microsoft.com/office/officeart/2008/layout/IncreasingCircleProcess"/>
    <dgm:cxn modelId="{B96A2C45-F725-4ACB-9672-56CC9D701924}" type="presParOf" srcId="{F850C87B-54E0-4D70-AAC3-5751E31298B6}" destId="{272C0002-9B12-46A0-9B75-AD02DB56986F}" srcOrd="0" destOrd="0" presId="urn:microsoft.com/office/officeart/2008/layout/IncreasingCircleProcess"/>
    <dgm:cxn modelId="{FFB37E16-1B97-4AED-8B10-A31814AAA909}" type="presParOf" srcId="{F850C87B-54E0-4D70-AAC3-5751E31298B6}" destId="{BFD9DFCE-A0A8-4D51-A706-E93CF471D808}" srcOrd="1" destOrd="0" presId="urn:microsoft.com/office/officeart/2008/layout/IncreasingCircleProcess"/>
    <dgm:cxn modelId="{A287F2A6-3851-4F40-BDB0-FC5BBADA9852}" type="presParOf" srcId="{F850C87B-54E0-4D70-AAC3-5751E31298B6}" destId="{291E9D22-BAC7-4A13-8BB4-2DCC0F6041F1}" srcOrd="2" destOrd="0" presId="urn:microsoft.com/office/officeart/2008/layout/IncreasingCircleProcess"/>
    <dgm:cxn modelId="{54A45E33-154E-4A91-BBEC-A299697BD42C}" type="presParOf" srcId="{F850C87B-54E0-4D70-AAC3-5751E31298B6}" destId="{EA75F458-F82A-4032-8DEC-96AE09667BFF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5E02C-F5BB-4638-881A-435C7C49414C}">
      <dsp:nvSpPr>
        <dsp:cNvPr id="0" name=""/>
        <dsp:cNvSpPr/>
      </dsp:nvSpPr>
      <dsp:spPr>
        <a:xfrm>
          <a:off x="1929" y="0"/>
          <a:ext cx="306670" cy="3066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4FBEE-B554-40A1-A4DB-A3E4D60B7E6C}">
      <dsp:nvSpPr>
        <dsp:cNvPr id="0" name=""/>
        <dsp:cNvSpPr/>
      </dsp:nvSpPr>
      <dsp:spPr>
        <a:xfrm>
          <a:off x="32596" y="30667"/>
          <a:ext cx="245336" cy="245336"/>
        </a:xfrm>
        <a:prstGeom prst="chord">
          <a:avLst>
            <a:gd name="adj1" fmla="val 2332194"/>
            <a:gd name="adj2" fmla="val 858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1B585-5F9C-4BC6-9640-1C6B2825D50D}">
      <dsp:nvSpPr>
        <dsp:cNvPr id="0" name=""/>
        <dsp:cNvSpPr/>
      </dsp:nvSpPr>
      <dsp:spPr>
        <a:xfrm>
          <a:off x="372489" y="306670"/>
          <a:ext cx="907234" cy="12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1000" kern="1200" dirty="0" smtClean="0">
              <a:latin typeface="HP Simplified" panose="020B0606020204020204" pitchFamily="34" charset="0"/>
            </a:rPr>
            <a:t>Astronomical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1000" kern="1200" dirty="0" smtClean="0">
              <a:latin typeface="HP Simplified" panose="020B0606020204020204" pitchFamily="34" charset="0"/>
            </a:rPr>
            <a:t>Backtracking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1000" kern="1200" dirty="0" smtClean="0">
              <a:latin typeface="HP Simplified" panose="020B0606020204020204" pitchFamily="34" charset="0"/>
            </a:rPr>
            <a:t>Sensor Control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1000" kern="1200" dirty="0" smtClean="0">
              <a:latin typeface="HP Simplified" panose="020B0606020204020204" pitchFamily="34" charset="0"/>
            </a:rPr>
            <a:t>Feedback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 dirty="0">
            <a:latin typeface="HP Simplified" panose="020B0606020204020204" pitchFamily="34" charset="0"/>
          </a:endParaRPr>
        </a:p>
      </dsp:txBody>
      <dsp:txXfrm>
        <a:off x="372489" y="306670"/>
        <a:ext cx="907234" cy="1290573"/>
      </dsp:txXfrm>
    </dsp:sp>
    <dsp:sp modelId="{99E46A49-D560-4B2E-98EF-274599850139}">
      <dsp:nvSpPr>
        <dsp:cNvPr id="0" name=""/>
        <dsp:cNvSpPr/>
      </dsp:nvSpPr>
      <dsp:spPr>
        <a:xfrm>
          <a:off x="372489" y="0"/>
          <a:ext cx="907234" cy="306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kern="1200" dirty="0" smtClean="0">
              <a:solidFill>
                <a:srgbClr val="C00000"/>
              </a:solidFill>
              <a:latin typeface="HP Simplified" panose="020B0606020204020204" pitchFamily="34" charset="0"/>
            </a:rPr>
            <a:t>Tracking</a:t>
          </a:r>
          <a:endParaRPr lang="zh-CN" altLang="en-US" sz="1000" b="1" kern="1200" dirty="0">
            <a:solidFill>
              <a:srgbClr val="C00000"/>
            </a:solidFill>
            <a:latin typeface="HP Simplified" panose="020B0606020204020204" pitchFamily="34" charset="0"/>
          </a:endParaRPr>
        </a:p>
      </dsp:txBody>
      <dsp:txXfrm>
        <a:off x="372489" y="0"/>
        <a:ext cx="907234" cy="306670"/>
      </dsp:txXfrm>
    </dsp:sp>
    <dsp:sp modelId="{19DB699D-117B-42D3-94FC-E3CC4FC1EAE2}">
      <dsp:nvSpPr>
        <dsp:cNvPr id="0" name=""/>
        <dsp:cNvSpPr/>
      </dsp:nvSpPr>
      <dsp:spPr>
        <a:xfrm>
          <a:off x="1343614" y="0"/>
          <a:ext cx="306670" cy="3066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6A069-E3B0-4CD2-8F16-9808560925D1}">
      <dsp:nvSpPr>
        <dsp:cNvPr id="0" name=""/>
        <dsp:cNvSpPr/>
      </dsp:nvSpPr>
      <dsp:spPr>
        <a:xfrm>
          <a:off x="1374281" y="30667"/>
          <a:ext cx="245336" cy="245336"/>
        </a:xfrm>
        <a:prstGeom prst="chord">
          <a:avLst>
            <a:gd name="adj1" fmla="val 692220"/>
            <a:gd name="adj2" fmla="val 10107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C517D-9790-4994-967D-98AD67BA32E1}">
      <dsp:nvSpPr>
        <dsp:cNvPr id="0" name=""/>
        <dsp:cNvSpPr/>
      </dsp:nvSpPr>
      <dsp:spPr>
        <a:xfrm>
          <a:off x="1610582" y="306670"/>
          <a:ext cx="1114419" cy="12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HP Simplified" panose="020B0606020204020204" pitchFamily="34" charset="0"/>
            </a:rPr>
            <a:t>AC 220V from </a:t>
          </a:r>
          <a:r>
            <a:rPr lang="en-US" altLang="zh-CN" sz="1000" kern="1200" dirty="0" err="1" smtClean="0">
              <a:latin typeface="HP Simplified" panose="020B0606020204020204" pitchFamily="34" charset="0"/>
            </a:rPr>
            <a:t>Trs</a:t>
          </a:r>
          <a:endParaRPr lang="zh-CN" altLang="en-US" sz="1000" kern="1200" dirty="0">
            <a:latin typeface="HP Simplified" panose="020B0606020204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HP Simplified" panose="020B0606020204020204" pitchFamily="34" charset="0"/>
            </a:rPr>
            <a:t>DC from  String</a:t>
          </a:r>
          <a:endParaRPr lang="zh-CN" altLang="en-US" sz="1000" kern="1200" dirty="0">
            <a:latin typeface="HP Simplified" panose="020B0606020204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 dirty="0">
            <a:latin typeface="HP Simplified" panose="020B0606020204020204" pitchFamily="34" charset="0"/>
          </a:endParaRPr>
        </a:p>
      </dsp:txBody>
      <dsp:txXfrm>
        <a:off x="1610582" y="306670"/>
        <a:ext cx="1114419" cy="1290573"/>
      </dsp:txXfrm>
    </dsp:sp>
    <dsp:sp modelId="{26060175-E231-46F1-B1CA-88046573DD5D}">
      <dsp:nvSpPr>
        <dsp:cNvPr id="0" name=""/>
        <dsp:cNvSpPr/>
      </dsp:nvSpPr>
      <dsp:spPr>
        <a:xfrm>
          <a:off x="1714174" y="0"/>
          <a:ext cx="907234" cy="306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kern="1200" dirty="0" smtClean="0">
              <a:solidFill>
                <a:srgbClr val="C00000"/>
              </a:solidFill>
              <a:latin typeface="HP Simplified" panose="020B0606020204020204" pitchFamily="34" charset="0"/>
            </a:rPr>
            <a:t>Power Supply</a:t>
          </a:r>
          <a:endParaRPr lang="zh-CN" altLang="en-US" sz="1000" b="1" kern="1200" dirty="0">
            <a:solidFill>
              <a:srgbClr val="C00000"/>
            </a:solidFill>
            <a:latin typeface="HP Simplified" panose="020B0606020204020204" pitchFamily="34" charset="0"/>
          </a:endParaRPr>
        </a:p>
      </dsp:txBody>
      <dsp:txXfrm>
        <a:off x="1714174" y="0"/>
        <a:ext cx="907234" cy="306670"/>
      </dsp:txXfrm>
    </dsp:sp>
    <dsp:sp modelId="{E4154B13-0E25-45E4-A9F8-D59D93E88F68}">
      <dsp:nvSpPr>
        <dsp:cNvPr id="0" name=""/>
        <dsp:cNvSpPr/>
      </dsp:nvSpPr>
      <dsp:spPr>
        <a:xfrm>
          <a:off x="2788891" y="0"/>
          <a:ext cx="306670" cy="3066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C1995-4BC3-4B02-9F60-FE836BCC2452}">
      <dsp:nvSpPr>
        <dsp:cNvPr id="0" name=""/>
        <dsp:cNvSpPr/>
      </dsp:nvSpPr>
      <dsp:spPr>
        <a:xfrm>
          <a:off x="2819558" y="30667"/>
          <a:ext cx="245336" cy="245336"/>
        </a:xfrm>
        <a:prstGeom prst="chord">
          <a:avLst>
            <a:gd name="adj1" fmla="val 20907780"/>
            <a:gd name="adj2" fmla="val 114922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0BDEF-F267-4DE8-82CE-2E9D6E6B56AC}">
      <dsp:nvSpPr>
        <dsp:cNvPr id="0" name=""/>
        <dsp:cNvSpPr/>
      </dsp:nvSpPr>
      <dsp:spPr>
        <a:xfrm>
          <a:off x="3159452" y="306670"/>
          <a:ext cx="907234" cy="12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HP Simplified" panose="020B0606020204020204" pitchFamily="34" charset="0"/>
            </a:rPr>
            <a:t>Angle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HP Simplified" panose="020B0606020204020204" pitchFamily="34" charset="0"/>
            </a:rPr>
            <a:t>Temp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HP Simplified" panose="020B0606020204020204" pitchFamily="34" charset="0"/>
            </a:rPr>
            <a:t>DOD Battery</a:t>
          </a:r>
          <a:endParaRPr lang="zh-CN" altLang="en-US" sz="1000" kern="1200" dirty="0">
            <a:latin typeface="HP Simplified" panose="020B0606020204020204" pitchFamily="34" charset="0"/>
          </a:endParaRPr>
        </a:p>
      </dsp:txBody>
      <dsp:txXfrm>
        <a:off x="3159452" y="306670"/>
        <a:ext cx="907234" cy="1290573"/>
      </dsp:txXfrm>
    </dsp:sp>
    <dsp:sp modelId="{A786D29D-0C15-458F-B2DF-7792F79D84E3}">
      <dsp:nvSpPr>
        <dsp:cNvPr id="0" name=""/>
        <dsp:cNvSpPr/>
      </dsp:nvSpPr>
      <dsp:spPr>
        <a:xfrm>
          <a:off x="3159452" y="0"/>
          <a:ext cx="907234" cy="306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kern="1200" dirty="0" smtClean="0">
              <a:solidFill>
                <a:srgbClr val="C00000"/>
              </a:solidFill>
              <a:latin typeface="HP Simplified" panose="020B0606020204020204" pitchFamily="34" charset="0"/>
            </a:rPr>
            <a:t>Sensor</a:t>
          </a:r>
          <a:endParaRPr lang="zh-CN" altLang="en-US" sz="1000" b="1" kern="1200" dirty="0">
            <a:solidFill>
              <a:srgbClr val="C00000"/>
            </a:solidFill>
            <a:latin typeface="HP Simplified" panose="020B0606020204020204" pitchFamily="34" charset="0"/>
          </a:endParaRPr>
        </a:p>
      </dsp:txBody>
      <dsp:txXfrm>
        <a:off x="3159452" y="0"/>
        <a:ext cx="907234" cy="306670"/>
      </dsp:txXfrm>
    </dsp:sp>
    <dsp:sp modelId="{272C0002-9B12-46A0-9B75-AD02DB56986F}">
      <dsp:nvSpPr>
        <dsp:cNvPr id="0" name=""/>
        <dsp:cNvSpPr/>
      </dsp:nvSpPr>
      <dsp:spPr>
        <a:xfrm>
          <a:off x="4130576" y="0"/>
          <a:ext cx="306670" cy="3066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9DFCE-A0A8-4D51-A706-E93CF471D808}">
      <dsp:nvSpPr>
        <dsp:cNvPr id="0" name=""/>
        <dsp:cNvSpPr/>
      </dsp:nvSpPr>
      <dsp:spPr>
        <a:xfrm>
          <a:off x="4161243" y="30667"/>
          <a:ext cx="245336" cy="245336"/>
        </a:xfrm>
        <a:prstGeom prst="chord">
          <a:avLst>
            <a:gd name="adj1" fmla="val 19267806"/>
            <a:gd name="adj2" fmla="val 13012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E9D22-BAC7-4A13-8BB4-2DCC0F6041F1}">
      <dsp:nvSpPr>
        <dsp:cNvPr id="0" name=""/>
        <dsp:cNvSpPr/>
      </dsp:nvSpPr>
      <dsp:spPr>
        <a:xfrm>
          <a:off x="4501137" y="306670"/>
          <a:ext cx="907234" cy="12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err="1" smtClean="0">
              <a:latin typeface="HP Simplified" panose="020B0606020204020204" pitchFamily="34" charset="0"/>
            </a:rPr>
            <a:t>LoRa</a:t>
          </a:r>
          <a:endParaRPr lang="en-US" altLang="zh-CN" sz="1000" kern="1200" dirty="0" smtClean="0">
            <a:latin typeface="HP Simplified" panose="020B0606020204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HP Simplified" panose="020B0606020204020204" pitchFamily="34" charset="0"/>
            </a:rPr>
            <a:t>RS485</a:t>
          </a:r>
          <a:endParaRPr lang="zh-CN" altLang="en-US" sz="1000" kern="1200" dirty="0">
            <a:latin typeface="HP Simplified" panose="020B0606020204020204" pitchFamily="34" charset="0"/>
          </a:endParaRPr>
        </a:p>
      </dsp:txBody>
      <dsp:txXfrm>
        <a:off x="4501137" y="306670"/>
        <a:ext cx="907234" cy="1290573"/>
      </dsp:txXfrm>
    </dsp:sp>
    <dsp:sp modelId="{EA75F458-F82A-4032-8DEC-96AE09667BFF}">
      <dsp:nvSpPr>
        <dsp:cNvPr id="0" name=""/>
        <dsp:cNvSpPr/>
      </dsp:nvSpPr>
      <dsp:spPr>
        <a:xfrm>
          <a:off x="4501137" y="0"/>
          <a:ext cx="907234" cy="306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kern="1200" dirty="0" smtClean="0">
              <a:solidFill>
                <a:srgbClr val="C00000"/>
              </a:solidFill>
              <a:latin typeface="HP Simplified" panose="020B0606020204020204" pitchFamily="34" charset="0"/>
            </a:rPr>
            <a:t>Communication</a:t>
          </a:r>
          <a:endParaRPr lang="zh-CN" altLang="en-US" sz="1000" b="1" kern="1200" dirty="0">
            <a:solidFill>
              <a:srgbClr val="C00000"/>
            </a:solidFill>
            <a:latin typeface="HP Simplified" panose="020B0606020204020204" pitchFamily="34" charset="0"/>
          </a:endParaRPr>
        </a:p>
      </dsp:txBody>
      <dsp:txXfrm>
        <a:off x="4501137" y="0"/>
        <a:ext cx="907234" cy="306670"/>
      </dsp:txXfrm>
    </dsp:sp>
    <dsp:sp modelId="{5068A2A9-95B4-4842-8106-957DC04106C3}">
      <dsp:nvSpPr>
        <dsp:cNvPr id="0" name=""/>
        <dsp:cNvSpPr/>
      </dsp:nvSpPr>
      <dsp:spPr>
        <a:xfrm>
          <a:off x="5472261" y="0"/>
          <a:ext cx="306670" cy="3066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BA15B-C9D9-47C8-9A46-2400DAD8A306}">
      <dsp:nvSpPr>
        <dsp:cNvPr id="0" name=""/>
        <dsp:cNvSpPr/>
      </dsp:nvSpPr>
      <dsp:spPr>
        <a:xfrm>
          <a:off x="5502928" y="30667"/>
          <a:ext cx="245336" cy="24533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0FF8D-B364-4796-9727-D47B9D54261E}">
      <dsp:nvSpPr>
        <dsp:cNvPr id="0" name=""/>
        <dsp:cNvSpPr/>
      </dsp:nvSpPr>
      <dsp:spPr>
        <a:xfrm>
          <a:off x="5842822" y="306670"/>
          <a:ext cx="907234" cy="12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HP Simplified" panose="020B0606020204020204" pitchFamily="34" charset="0"/>
            </a:rPr>
            <a:t>Current</a:t>
          </a:r>
          <a:endParaRPr lang="zh-CN" altLang="en-US" sz="1000" kern="1200" dirty="0">
            <a:latin typeface="HP Simplified" panose="020B0606020204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HP Simplified" panose="020B0606020204020204" pitchFamily="34" charset="0"/>
            </a:rPr>
            <a:t>Voltage</a:t>
          </a:r>
          <a:endParaRPr lang="zh-CN" altLang="en-US" sz="1000" kern="1200" dirty="0">
            <a:latin typeface="HP Simplified" panose="020B0606020204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HP Simplified" panose="020B0606020204020204" pitchFamily="34" charset="0"/>
            </a:rPr>
            <a:t>Angle</a:t>
          </a:r>
          <a:endParaRPr lang="zh-CN" altLang="en-US" sz="1000" kern="1200" dirty="0">
            <a:latin typeface="HP Simplified" panose="020B0606020204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HP Simplified" panose="020B0606020204020204" pitchFamily="34" charset="0"/>
            </a:rPr>
            <a:t>Emergency Stop</a:t>
          </a:r>
          <a:endParaRPr lang="zh-CN" altLang="en-US" sz="1000" kern="1200" dirty="0">
            <a:latin typeface="HP Simplified" panose="020B0606020204020204" pitchFamily="34" charset="0"/>
          </a:endParaRPr>
        </a:p>
      </dsp:txBody>
      <dsp:txXfrm>
        <a:off x="5842822" y="306670"/>
        <a:ext cx="907234" cy="1290573"/>
      </dsp:txXfrm>
    </dsp:sp>
    <dsp:sp modelId="{44DD30F5-B7A2-49A8-A8C6-BC31166AFA4E}">
      <dsp:nvSpPr>
        <dsp:cNvPr id="0" name=""/>
        <dsp:cNvSpPr/>
      </dsp:nvSpPr>
      <dsp:spPr>
        <a:xfrm>
          <a:off x="5842822" y="0"/>
          <a:ext cx="907234" cy="306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kern="1200" dirty="0" smtClean="0">
              <a:solidFill>
                <a:srgbClr val="C00000"/>
              </a:solidFill>
              <a:latin typeface="HP Simplified" panose="020B0606020204020204" pitchFamily="34" charset="0"/>
            </a:rPr>
            <a:t>Protection</a:t>
          </a:r>
          <a:endParaRPr lang="zh-CN" altLang="en-US" sz="1000" b="1" kern="1200" dirty="0">
            <a:solidFill>
              <a:srgbClr val="C00000"/>
            </a:solidFill>
            <a:latin typeface="HP Simplified" panose="020B0606020204020204" pitchFamily="34" charset="0"/>
          </a:endParaRPr>
        </a:p>
      </dsp:txBody>
      <dsp:txXfrm>
        <a:off x="5842822" y="0"/>
        <a:ext cx="907234" cy="306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5E02C-F5BB-4638-881A-435C7C49414C}">
      <dsp:nvSpPr>
        <dsp:cNvPr id="0" name=""/>
        <dsp:cNvSpPr/>
      </dsp:nvSpPr>
      <dsp:spPr>
        <a:xfrm>
          <a:off x="317" y="0"/>
          <a:ext cx="390439" cy="39043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4FBEE-B554-40A1-A4DB-A3E4D60B7E6C}">
      <dsp:nvSpPr>
        <dsp:cNvPr id="0" name=""/>
        <dsp:cNvSpPr/>
      </dsp:nvSpPr>
      <dsp:spPr>
        <a:xfrm>
          <a:off x="39361" y="39043"/>
          <a:ext cx="312351" cy="312351"/>
        </a:xfrm>
        <a:prstGeom prst="chord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1B585-5F9C-4BC6-9640-1C6B2825D50D}">
      <dsp:nvSpPr>
        <dsp:cNvPr id="0" name=""/>
        <dsp:cNvSpPr/>
      </dsp:nvSpPr>
      <dsp:spPr>
        <a:xfrm>
          <a:off x="472098" y="390439"/>
          <a:ext cx="1155050" cy="164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HP Simplified" panose="020B0606020204020204" pitchFamily="34" charset="0"/>
            </a:rPr>
            <a:t>Automatic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HP Simplified" panose="020B0606020204020204" pitchFamily="34" charset="0"/>
            </a:rPr>
            <a:t>Manual</a:t>
          </a:r>
          <a:endParaRPr lang="zh-CN" altLang="en-US" sz="1200" kern="1200" dirty="0">
            <a:latin typeface="HP Simplified" panose="020B0606020204020204" pitchFamily="34" charset="0"/>
          </a:endParaRPr>
        </a:p>
      </dsp:txBody>
      <dsp:txXfrm>
        <a:off x="472098" y="390439"/>
        <a:ext cx="1155050" cy="1643100"/>
      </dsp:txXfrm>
    </dsp:sp>
    <dsp:sp modelId="{99E46A49-D560-4B2E-98EF-274599850139}">
      <dsp:nvSpPr>
        <dsp:cNvPr id="0" name=""/>
        <dsp:cNvSpPr/>
      </dsp:nvSpPr>
      <dsp:spPr>
        <a:xfrm>
          <a:off x="472098" y="0"/>
          <a:ext cx="1155050" cy="39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C00000"/>
              </a:solidFill>
              <a:latin typeface="HP Simplified" panose="020B0606020204020204" pitchFamily="34" charset="0"/>
            </a:rPr>
            <a:t>Control</a:t>
          </a:r>
          <a:endParaRPr lang="zh-CN" altLang="en-US" sz="1200" b="1" kern="1200" dirty="0">
            <a:solidFill>
              <a:srgbClr val="C00000"/>
            </a:solidFill>
            <a:latin typeface="HP Simplified" panose="020B0606020204020204" pitchFamily="34" charset="0"/>
          </a:endParaRPr>
        </a:p>
      </dsp:txBody>
      <dsp:txXfrm>
        <a:off x="472098" y="0"/>
        <a:ext cx="1155050" cy="390439"/>
      </dsp:txXfrm>
    </dsp:sp>
    <dsp:sp modelId="{19DB699D-117B-42D3-94FC-E3CC4FC1EAE2}">
      <dsp:nvSpPr>
        <dsp:cNvPr id="0" name=""/>
        <dsp:cNvSpPr/>
      </dsp:nvSpPr>
      <dsp:spPr>
        <a:xfrm>
          <a:off x="1708490" y="0"/>
          <a:ext cx="390439" cy="39043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6A069-E3B0-4CD2-8F16-9808560925D1}">
      <dsp:nvSpPr>
        <dsp:cNvPr id="0" name=""/>
        <dsp:cNvSpPr/>
      </dsp:nvSpPr>
      <dsp:spPr>
        <a:xfrm>
          <a:off x="1747534" y="39043"/>
          <a:ext cx="312351" cy="312351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C517D-9790-4994-967D-98AD67BA32E1}">
      <dsp:nvSpPr>
        <dsp:cNvPr id="0" name=""/>
        <dsp:cNvSpPr/>
      </dsp:nvSpPr>
      <dsp:spPr>
        <a:xfrm>
          <a:off x="2180271" y="390439"/>
          <a:ext cx="1155050" cy="164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HP Simplified" panose="020B0606020204020204" pitchFamily="34" charset="0"/>
            </a:rPr>
            <a:t>Up to 200 TCU</a:t>
          </a:r>
          <a:endParaRPr lang="zh-CN" altLang="en-US" sz="1200" kern="1200" dirty="0">
            <a:latin typeface="HP Simplified" panose="020B0606020204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HP Simplified" panose="020B0606020204020204" pitchFamily="34" charset="0"/>
            </a:rPr>
            <a:t>Weather station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HP Simplified" panose="020B0606020204020204" pitchFamily="34" charset="0"/>
            </a:rPr>
            <a:t>SCADA</a:t>
          </a:r>
          <a:endParaRPr lang="zh-CN" altLang="en-US" sz="1200" kern="1200" dirty="0">
            <a:latin typeface="HP Simplified" panose="020B0606020204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 dirty="0">
            <a:latin typeface="HP Simplified" panose="020B0606020204020204" pitchFamily="34" charset="0"/>
          </a:endParaRPr>
        </a:p>
      </dsp:txBody>
      <dsp:txXfrm>
        <a:off x="2180271" y="390439"/>
        <a:ext cx="1155050" cy="1643100"/>
      </dsp:txXfrm>
    </dsp:sp>
    <dsp:sp modelId="{26060175-E231-46F1-B1CA-88046573DD5D}">
      <dsp:nvSpPr>
        <dsp:cNvPr id="0" name=""/>
        <dsp:cNvSpPr/>
      </dsp:nvSpPr>
      <dsp:spPr>
        <a:xfrm>
          <a:off x="2180271" y="0"/>
          <a:ext cx="1155050" cy="39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C00000"/>
              </a:solidFill>
              <a:latin typeface="HP Simplified" panose="020B0606020204020204" pitchFamily="34" charset="0"/>
            </a:rPr>
            <a:t>Network</a:t>
          </a:r>
          <a:endParaRPr lang="zh-CN" altLang="en-US" sz="1200" b="1" kern="1200" dirty="0">
            <a:solidFill>
              <a:srgbClr val="C00000"/>
            </a:solidFill>
            <a:latin typeface="HP Simplified" panose="020B0606020204020204" pitchFamily="34" charset="0"/>
          </a:endParaRPr>
        </a:p>
      </dsp:txBody>
      <dsp:txXfrm>
        <a:off x="2180271" y="0"/>
        <a:ext cx="1155050" cy="390439"/>
      </dsp:txXfrm>
    </dsp:sp>
    <dsp:sp modelId="{E4154B13-0E25-45E4-A9F8-D59D93E88F68}">
      <dsp:nvSpPr>
        <dsp:cNvPr id="0" name=""/>
        <dsp:cNvSpPr/>
      </dsp:nvSpPr>
      <dsp:spPr>
        <a:xfrm>
          <a:off x="3416663" y="0"/>
          <a:ext cx="390439" cy="39043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C1995-4BC3-4B02-9F60-FE836BCC2452}">
      <dsp:nvSpPr>
        <dsp:cNvPr id="0" name=""/>
        <dsp:cNvSpPr/>
      </dsp:nvSpPr>
      <dsp:spPr>
        <a:xfrm>
          <a:off x="3455707" y="39043"/>
          <a:ext cx="312351" cy="312351"/>
        </a:xfrm>
        <a:prstGeom prst="chord">
          <a:avLst>
            <a:gd name="adj1" fmla="val 198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0BDEF-F267-4DE8-82CE-2E9D6E6B56AC}">
      <dsp:nvSpPr>
        <dsp:cNvPr id="0" name=""/>
        <dsp:cNvSpPr/>
      </dsp:nvSpPr>
      <dsp:spPr>
        <a:xfrm>
          <a:off x="3888445" y="390439"/>
          <a:ext cx="1155050" cy="164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HP Simplified" panose="020B0606020204020204" pitchFamily="34" charset="0"/>
            </a:rPr>
            <a:t>Rain/Snow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HP Simplified" panose="020B0606020204020204" pitchFamily="34" charset="0"/>
            </a:rPr>
            <a:t>Wind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HP Simplified" panose="020B0606020204020204" pitchFamily="34" charset="0"/>
            </a:rPr>
            <a:t>Cleaning</a:t>
          </a:r>
          <a:endParaRPr lang="zh-CN" altLang="en-US" sz="1200" kern="1200" dirty="0">
            <a:latin typeface="HP Simplified" panose="020B0606020204020204" pitchFamily="34" charset="0"/>
          </a:endParaRPr>
        </a:p>
      </dsp:txBody>
      <dsp:txXfrm>
        <a:off x="3888445" y="390439"/>
        <a:ext cx="1155050" cy="1643100"/>
      </dsp:txXfrm>
    </dsp:sp>
    <dsp:sp modelId="{A786D29D-0C15-458F-B2DF-7792F79D84E3}">
      <dsp:nvSpPr>
        <dsp:cNvPr id="0" name=""/>
        <dsp:cNvSpPr/>
      </dsp:nvSpPr>
      <dsp:spPr>
        <a:xfrm>
          <a:off x="3888445" y="0"/>
          <a:ext cx="1155050" cy="39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C00000"/>
              </a:solidFill>
              <a:latin typeface="HP Simplified" panose="020B0606020204020204" pitchFamily="34" charset="0"/>
            </a:rPr>
            <a:t>Operation Mode</a:t>
          </a:r>
          <a:endParaRPr lang="zh-CN" altLang="en-US" sz="1200" b="1" kern="1200" dirty="0">
            <a:solidFill>
              <a:srgbClr val="C00000"/>
            </a:solidFill>
            <a:latin typeface="HP Simplified" panose="020B0606020204020204" pitchFamily="34" charset="0"/>
          </a:endParaRPr>
        </a:p>
      </dsp:txBody>
      <dsp:txXfrm>
        <a:off x="3888445" y="0"/>
        <a:ext cx="1155050" cy="390439"/>
      </dsp:txXfrm>
    </dsp:sp>
    <dsp:sp modelId="{272C0002-9B12-46A0-9B75-AD02DB56986F}">
      <dsp:nvSpPr>
        <dsp:cNvPr id="0" name=""/>
        <dsp:cNvSpPr/>
      </dsp:nvSpPr>
      <dsp:spPr>
        <a:xfrm>
          <a:off x="5124837" y="0"/>
          <a:ext cx="390439" cy="39043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9DFCE-A0A8-4D51-A706-E93CF471D808}">
      <dsp:nvSpPr>
        <dsp:cNvPr id="0" name=""/>
        <dsp:cNvSpPr/>
      </dsp:nvSpPr>
      <dsp:spPr>
        <a:xfrm>
          <a:off x="5163881" y="39043"/>
          <a:ext cx="312351" cy="312351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E9D22-BAC7-4A13-8BB4-2DCC0F6041F1}">
      <dsp:nvSpPr>
        <dsp:cNvPr id="0" name=""/>
        <dsp:cNvSpPr/>
      </dsp:nvSpPr>
      <dsp:spPr>
        <a:xfrm>
          <a:off x="5596618" y="390439"/>
          <a:ext cx="1155050" cy="164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HP Simplified" panose="020B0606020204020204" pitchFamily="34" charset="0"/>
            </a:rPr>
            <a:t>Wireless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HP Simplified" panose="020B0606020204020204" pitchFamily="34" charset="0"/>
            </a:rPr>
            <a:t>Plugin-Play</a:t>
          </a:r>
          <a:endParaRPr lang="zh-CN" altLang="en-US" sz="1200" kern="1200" dirty="0">
            <a:latin typeface="HP Simplified" panose="020B0606020204020204" pitchFamily="34" charset="0"/>
          </a:endParaRPr>
        </a:p>
      </dsp:txBody>
      <dsp:txXfrm>
        <a:off x="5596618" y="390439"/>
        <a:ext cx="1155050" cy="1643100"/>
      </dsp:txXfrm>
    </dsp:sp>
    <dsp:sp modelId="{EA75F458-F82A-4032-8DEC-96AE09667BFF}">
      <dsp:nvSpPr>
        <dsp:cNvPr id="0" name=""/>
        <dsp:cNvSpPr/>
      </dsp:nvSpPr>
      <dsp:spPr>
        <a:xfrm>
          <a:off x="5596618" y="0"/>
          <a:ext cx="1155050" cy="39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C00000"/>
              </a:solidFill>
              <a:latin typeface="HP Simplified" panose="020B0606020204020204" pitchFamily="34" charset="0"/>
            </a:rPr>
            <a:t>O&amp;M</a:t>
          </a:r>
          <a:endParaRPr lang="zh-CN" altLang="en-US" sz="1200" b="1" kern="1200" dirty="0">
            <a:solidFill>
              <a:srgbClr val="C00000"/>
            </a:solidFill>
            <a:latin typeface="HP Simplified" panose="020B0606020204020204" pitchFamily="34" charset="0"/>
          </a:endParaRPr>
        </a:p>
      </dsp:txBody>
      <dsp:txXfrm>
        <a:off x="5596618" y="0"/>
        <a:ext cx="1155050" cy="390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E049D-4348-462F-8FC1-A1BA220A4A36}" type="datetimeFigureOut">
              <a:rPr lang="zh-CN" altLang="en-US" smtClean="0"/>
              <a:t>2022/11/19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279525"/>
            <a:ext cx="2444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447DD-1E26-4304-95E9-269D06BE81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47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object 1959"/>
          <p:cNvSpPr/>
          <p:nvPr/>
        </p:nvSpPr>
        <p:spPr>
          <a:xfrm>
            <a:off x="419100" y="48040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6350">
            <a:solidFill>
              <a:srgbClr val="CA18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61" name="object 1961"/>
          <p:cNvSpPr/>
          <p:nvPr/>
        </p:nvSpPr>
        <p:spPr>
          <a:xfrm>
            <a:off x="2482763" y="48040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6350">
            <a:solidFill>
              <a:srgbClr val="CA18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1" name="object 1863"/>
          <p:cNvSpPr/>
          <p:nvPr/>
        </p:nvSpPr>
        <p:spPr>
          <a:xfrm>
            <a:off x="7437118" y="487964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6350">
            <a:solidFill>
              <a:srgbClr val="CA18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17C95A1-C616-40ED-B679-48F029850063}"/>
              </a:ext>
            </a:extLst>
          </p:cNvPr>
          <p:cNvSpPr txBox="1"/>
          <p:nvPr/>
        </p:nvSpPr>
        <p:spPr>
          <a:xfrm>
            <a:off x="355600" y="1255993"/>
            <a:ext cx="5216307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2860">
              <a:lnSpc>
                <a:spcPts val="1330"/>
              </a:lnSpc>
              <a:spcBef>
                <a:spcPts val="66"/>
              </a:spcBef>
            </a:pPr>
            <a:r>
              <a:rPr lang="en-US" altLang="zh-CN" sz="2000" kern="100" dirty="0" err="1" smtClean="0">
                <a:solidFill>
                  <a:srgbClr val="C00000"/>
                </a:solidFill>
                <a:latin typeface="BankGothic Lt BT" panose="020B060702020306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BiT</a:t>
            </a:r>
            <a:r>
              <a:rPr lang="en-US" altLang="zh-CN" sz="2000" kern="100" dirty="0">
                <a:solidFill>
                  <a:srgbClr val="C00000"/>
                </a:solidFill>
                <a:latin typeface="BankGothic Lt BT" panose="020B060702020306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 smtClean="0">
                <a:solidFill>
                  <a:srgbClr val="C00000"/>
                </a:solidFill>
                <a:latin typeface="BankGothic Lt BT" panose="020B060702020306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Tracker Control Unit</a:t>
            </a:r>
          </a:p>
          <a:p>
            <a:pPr marL="12700" marR="22860">
              <a:lnSpc>
                <a:spcPts val="1330"/>
              </a:lnSpc>
              <a:spcBef>
                <a:spcPts val="66"/>
              </a:spcBef>
            </a:pPr>
            <a:endParaRPr lang="en-US" altLang="zh-CN" sz="2000" kern="100" dirty="0">
              <a:solidFill>
                <a:srgbClr val="C00000"/>
              </a:solidFill>
              <a:latin typeface="BankGothic Lt BT" panose="020B060702020306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2700" marR="22860">
              <a:lnSpc>
                <a:spcPts val="1330"/>
              </a:lnSpc>
              <a:spcBef>
                <a:spcPts val="66"/>
              </a:spcBef>
            </a:pPr>
            <a:endParaRPr lang="en-US" altLang="zh-CN" sz="2800" i="1" kern="100" dirty="0" smtClean="0">
              <a:solidFill>
                <a:srgbClr val="C00000"/>
              </a:solidFill>
              <a:latin typeface="BankGothic Lt BT" panose="020B060702020306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2700" marR="22860">
              <a:lnSpc>
                <a:spcPts val="1330"/>
              </a:lnSpc>
              <a:spcBef>
                <a:spcPts val="66"/>
              </a:spcBef>
            </a:pPr>
            <a:r>
              <a:rPr lang="en-US" altLang="zh-CN" sz="2800" i="1" kern="100" dirty="0" smtClean="0">
                <a:solidFill>
                  <a:srgbClr val="C00000"/>
                </a:solidFill>
                <a:latin typeface="BankGothic Lt BT" panose="020B060702020306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Smart Tracking </a:t>
            </a:r>
            <a:endParaRPr lang="en-US" altLang="zh-CN" sz="2800" i="1" kern="100" dirty="0">
              <a:solidFill>
                <a:srgbClr val="C00000"/>
              </a:solidFill>
              <a:latin typeface="BankGothic Lt BT" panose="020B060702020306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46123"/>
            <a:ext cx="1399167" cy="467771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6137948" y="-33896"/>
            <a:ext cx="1239217" cy="65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srgbClr val="C8142D"/>
                </a:solidFill>
                <a:latin typeface="HP Simplified" panose="020B0606020204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TCU</a:t>
            </a:r>
            <a:endParaRPr lang="zh-CN" altLang="en-US" sz="2800" b="1" kern="100" dirty="0">
              <a:solidFill>
                <a:srgbClr val="C8142D"/>
              </a:solidFill>
              <a:latin typeface="HP Simplified" panose="020B0606020204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27450" r="4698" b="24228"/>
          <a:stretch/>
        </p:blipFill>
        <p:spPr>
          <a:xfrm>
            <a:off x="0" y="2695623"/>
            <a:ext cx="7558241" cy="24646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04" b="72786" l="25842" r="66984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749" t="27229" r="34021" b="30979"/>
          <a:stretch/>
        </p:blipFill>
        <p:spPr>
          <a:xfrm>
            <a:off x="4785371" y="1294140"/>
            <a:ext cx="2286000" cy="1369155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>
            <a:off x="508000" y="6723199"/>
            <a:ext cx="6781800" cy="3119301"/>
            <a:chOff x="944676" y="967516"/>
            <a:chExt cx="10492553" cy="5710941"/>
          </a:xfrm>
        </p:grpSpPr>
        <p:sp>
          <p:nvSpPr>
            <p:cNvPr id="69" name="矩形 68"/>
            <p:cNvSpPr/>
            <p:nvPr/>
          </p:nvSpPr>
          <p:spPr>
            <a:xfrm>
              <a:off x="8658613" y="5557399"/>
              <a:ext cx="1993026" cy="7742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Mobile APP</a:t>
              </a:r>
            </a:p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Lora</a:t>
              </a:r>
              <a:r>
                <a:rPr lang="zh-CN" altLang="en-US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 </a:t>
              </a:r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to </a:t>
              </a:r>
              <a:r>
                <a:rPr lang="en-US" altLang="zh-CN" sz="1000" dirty="0" err="1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BlueTooth</a:t>
              </a:r>
              <a:endParaRPr lang="zh-CN" altLang="en-US" sz="10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152401" y="3839838"/>
              <a:ext cx="2659040" cy="6801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NCU.1 Lora Gateway</a:t>
              </a:r>
              <a:endParaRPr lang="zh-CN" altLang="en-US" sz="10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8778189" y="3839838"/>
              <a:ext cx="2659040" cy="6801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err="1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NCU.n</a:t>
              </a:r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 Lora Gateway</a:t>
              </a:r>
              <a:endParaRPr lang="zh-CN" altLang="en-US" sz="10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265497" y="5659670"/>
              <a:ext cx="886904" cy="6083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TCU.1.1</a:t>
              </a:r>
              <a:endParaRPr lang="zh-CN" altLang="en-US" sz="9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4493661" y="5659669"/>
              <a:ext cx="886904" cy="6083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TCU.1.2</a:t>
              </a:r>
              <a:endParaRPr lang="zh-CN" altLang="en-US" sz="10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490316" y="5659668"/>
              <a:ext cx="886904" cy="6083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TCU.1.n</a:t>
              </a:r>
            </a:p>
            <a:p>
              <a:pPr algn="ctr"/>
              <a:r>
                <a:rPr lang="en-US" altLang="zh-CN" sz="7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n&lt;=200</a:t>
              </a:r>
              <a:endParaRPr lang="zh-CN" altLang="en-US" sz="7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4493661" y="2456428"/>
              <a:ext cx="1996655" cy="709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Transformer </a:t>
              </a:r>
            </a:p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Com Box.1</a:t>
              </a:r>
              <a:endParaRPr lang="zh-CN" altLang="en-US" sz="10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9079645" y="2456428"/>
              <a:ext cx="1996655" cy="709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  <a:latin typeface="HP Simplified" panose="020B0606020204020204" pitchFamily="34" charset="0"/>
                </a:rPr>
                <a:t>Transformer </a:t>
              </a:r>
            </a:p>
            <a:p>
              <a:pPr algn="ctr"/>
              <a:r>
                <a:rPr lang="en-US" altLang="zh-CN" sz="1000" dirty="0">
                  <a:solidFill>
                    <a:schemeClr val="tx1"/>
                  </a:solidFill>
                  <a:latin typeface="HP Simplified" panose="020B0606020204020204" pitchFamily="34" charset="0"/>
                </a:rPr>
                <a:t>Com </a:t>
              </a:r>
              <a:r>
                <a:rPr lang="en-US" altLang="zh-CN" sz="1000" dirty="0" err="1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Box.n</a:t>
              </a:r>
              <a:endParaRPr lang="zh-CN" altLang="en-US" sz="10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cxnSp>
          <p:nvCxnSpPr>
            <p:cNvPr id="77" name="曲线连接符 76"/>
            <p:cNvCxnSpPr>
              <a:stCxn id="70" idx="2"/>
              <a:endCxn id="72" idx="0"/>
            </p:cNvCxnSpPr>
            <p:nvPr/>
          </p:nvCxnSpPr>
          <p:spPr>
            <a:xfrm rot="5400000">
              <a:off x="4025576" y="4203324"/>
              <a:ext cx="1139719" cy="1772972"/>
            </a:xfrm>
            <a:prstGeom prst="curvedConnector3">
              <a:avLst/>
            </a:prstGeom>
            <a:ln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曲线连接符 77"/>
            <p:cNvCxnSpPr>
              <a:stCxn id="71" idx="2"/>
              <a:endCxn id="69" idx="0"/>
            </p:cNvCxnSpPr>
            <p:nvPr/>
          </p:nvCxnSpPr>
          <p:spPr>
            <a:xfrm rot="5400000">
              <a:off x="9362694" y="4812384"/>
              <a:ext cx="1037448" cy="45258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92D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曲线连接符 78"/>
            <p:cNvCxnSpPr>
              <a:stCxn id="70" idx="2"/>
              <a:endCxn id="73" idx="0"/>
            </p:cNvCxnSpPr>
            <p:nvPr/>
          </p:nvCxnSpPr>
          <p:spPr>
            <a:xfrm rot="5400000">
              <a:off x="4639658" y="4817406"/>
              <a:ext cx="1139718" cy="544808"/>
            </a:xfrm>
            <a:prstGeom prst="curvedConnector3">
              <a:avLst>
                <a:gd name="adj1" fmla="val 50000"/>
              </a:avLst>
            </a:prstGeom>
            <a:ln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矩形 79"/>
            <p:cNvSpPr/>
            <p:nvPr/>
          </p:nvSpPr>
          <p:spPr>
            <a:xfrm>
              <a:off x="2519001" y="3875694"/>
              <a:ext cx="1396856" cy="6083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Wind Sensor.1</a:t>
              </a:r>
              <a:endParaRPr lang="zh-CN" altLang="en-US" sz="9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7139620" y="3884659"/>
              <a:ext cx="1396856" cy="6083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HP Simplified" panose="020B0606020204020204" pitchFamily="34" charset="0"/>
                </a:rPr>
                <a:t>Wind </a:t>
              </a:r>
              <a:r>
                <a:rPr lang="en-US" altLang="zh-CN" sz="900" dirty="0" err="1">
                  <a:solidFill>
                    <a:schemeClr val="tx1"/>
                  </a:solidFill>
                  <a:latin typeface="HP Simplified" panose="020B0606020204020204" pitchFamily="34" charset="0"/>
                </a:rPr>
                <a:t>Sensor.n</a:t>
              </a:r>
              <a:endParaRPr lang="zh-CN" altLang="en-US" sz="9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cxnSp>
          <p:nvCxnSpPr>
            <p:cNvPr id="82" name="直接箭头连接符 81"/>
            <p:cNvCxnSpPr/>
            <p:nvPr/>
          </p:nvCxnSpPr>
          <p:spPr>
            <a:xfrm>
              <a:off x="5002443" y="3166278"/>
              <a:ext cx="0" cy="67356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/>
            <p:cNvCxnSpPr/>
            <p:nvPr/>
          </p:nvCxnSpPr>
          <p:spPr>
            <a:xfrm>
              <a:off x="5916843" y="3166278"/>
              <a:ext cx="0" cy="67356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>
              <a:off x="9655126" y="3166278"/>
              <a:ext cx="0" cy="67356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/>
            <p:cNvCxnSpPr/>
            <p:nvPr/>
          </p:nvCxnSpPr>
          <p:spPr>
            <a:xfrm>
              <a:off x="10569526" y="3166278"/>
              <a:ext cx="0" cy="67356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>
              <a:stCxn id="80" idx="3"/>
              <a:endCxn id="70" idx="1"/>
            </p:cNvCxnSpPr>
            <p:nvPr/>
          </p:nvCxnSpPr>
          <p:spPr>
            <a:xfrm>
              <a:off x="3915857" y="4179892"/>
              <a:ext cx="236544" cy="3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箭头连接符 86"/>
            <p:cNvCxnSpPr>
              <a:stCxn id="81" idx="3"/>
              <a:endCxn id="71" idx="1"/>
            </p:cNvCxnSpPr>
            <p:nvPr/>
          </p:nvCxnSpPr>
          <p:spPr>
            <a:xfrm flipV="1">
              <a:off x="8536476" y="4179895"/>
              <a:ext cx="241713" cy="8962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>
              <a:endCxn id="72" idx="1"/>
            </p:cNvCxnSpPr>
            <p:nvPr/>
          </p:nvCxnSpPr>
          <p:spPr>
            <a:xfrm flipV="1">
              <a:off x="1193044" y="5963868"/>
              <a:ext cx="2072453" cy="667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矩形 88"/>
            <p:cNvSpPr/>
            <p:nvPr/>
          </p:nvSpPr>
          <p:spPr>
            <a:xfrm>
              <a:off x="6736026" y="975612"/>
              <a:ext cx="1993026" cy="7742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Solar Plant SCADA</a:t>
              </a:r>
              <a:endParaRPr lang="zh-CN" altLang="en-US" sz="10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cxnSp>
          <p:nvCxnSpPr>
            <p:cNvPr id="90" name="肘形连接符 89"/>
            <p:cNvCxnSpPr>
              <a:stCxn id="89" idx="2"/>
              <a:endCxn id="76" idx="1"/>
            </p:cNvCxnSpPr>
            <p:nvPr/>
          </p:nvCxnSpPr>
          <p:spPr>
            <a:xfrm rot="16200000" flipH="1">
              <a:off x="7875344" y="1607051"/>
              <a:ext cx="1061497" cy="1347106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肘形连接符 90"/>
            <p:cNvCxnSpPr>
              <a:stCxn id="89" idx="2"/>
              <a:endCxn id="75" idx="3"/>
            </p:cNvCxnSpPr>
            <p:nvPr/>
          </p:nvCxnSpPr>
          <p:spPr>
            <a:xfrm rot="5400000">
              <a:off x="6580680" y="1659493"/>
              <a:ext cx="1061497" cy="124222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/>
            <p:cNvCxnSpPr>
              <a:stCxn id="89" idx="1"/>
              <a:endCxn id="69" idx="3"/>
            </p:cNvCxnSpPr>
            <p:nvPr/>
          </p:nvCxnSpPr>
          <p:spPr>
            <a:xfrm flipH="1">
              <a:off x="2919772" y="1362734"/>
              <a:ext cx="3816254" cy="56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/>
            <p:cNvCxnSpPr>
              <a:stCxn id="69" idx="2"/>
            </p:cNvCxnSpPr>
            <p:nvPr/>
          </p:nvCxnSpPr>
          <p:spPr>
            <a:xfrm>
              <a:off x="1923259" y="1755544"/>
              <a:ext cx="2229142" cy="2120150"/>
            </a:xfrm>
            <a:prstGeom prst="straightConnector1">
              <a:avLst/>
            </a:prstGeom>
            <a:ln w="38100"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文本框 93"/>
            <p:cNvSpPr txBox="1"/>
            <p:nvPr/>
          </p:nvSpPr>
          <p:spPr>
            <a:xfrm>
              <a:off x="1581999" y="2579424"/>
              <a:ext cx="1683498" cy="45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HP Simplified" panose="020B0606020204020204" pitchFamily="34" charset="0"/>
                </a:rPr>
                <a:t>GPRS/LTE4G</a:t>
              </a:r>
              <a:endParaRPr lang="zh-CN" altLang="en-US" sz="1000" dirty="0">
                <a:latin typeface="HP Simplified" panose="020B0606020204020204" pitchFamily="34" charset="0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3750352" y="4513881"/>
              <a:ext cx="660206" cy="366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00" dirty="0" smtClean="0">
                  <a:latin typeface="HP Simplified" panose="020B0606020204020204" pitchFamily="34" charset="0"/>
                </a:rPr>
                <a:t>RS485</a:t>
              </a:r>
              <a:endParaRPr lang="zh-CN" altLang="en-US" sz="700" dirty="0">
                <a:latin typeface="HP Simplified" panose="020B0606020204020204" pitchFamily="34" charset="0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4175207" y="5226240"/>
              <a:ext cx="590763" cy="366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00" dirty="0" smtClean="0">
                  <a:latin typeface="HP Simplified" panose="020B0606020204020204" pitchFamily="34" charset="0"/>
                </a:rPr>
                <a:t>LORA</a:t>
              </a:r>
              <a:endParaRPr lang="zh-CN" altLang="en-US" sz="700" dirty="0">
                <a:latin typeface="HP Simplified" panose="020B0606020204020204" pitchFamily="34" charset="0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6072044" y="5221977"/>
              <a:ext cx="590763" cy="366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00" dirty="0" smtClean="0">
                  <a:latin typeface="HP Simplified" panose="020B0606020204020204" pitchFamily="34" charset="0"/>
                </a:rPr>
                <a:t>LORA</a:t>
              </a:r>
              <a:endParaRPr lang="zh-CN" altLang="en-US" sz="700" dirty="0">
                <a:latin typeface="HP Simplified" panose="020B0606020204020204" pitchFamily="34" charset="0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4053619" y="6312188"/>
              <a:ext cx="660206" cy="366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00" dirty="0" smtClean="0">
                  <a:latin typeface="HP Simplified" panose="020B0606020204020204" pitchFamily="34" charset="0"/>
                </a:rPr>
                <a:t>RS485</a:t>
              </a:r>
              <a:endParaRPr lang="zh-CN" altLang="en-US" sz="700" dirty="0">
                <a:latin typeface="HP Simplified" panose="020B0606020204020204" pitchFamily="34" charset="0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4236047" y="1398214"/>
              <a:ext cx="1381916" cy="450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latin typeface="HP Simplified" panose="020B0606020204020204" pitchFamily="34" charset="0"/>
                </a:rPr>
                <a:t>FIBER OPTICS</a:t>
              </a:r>
              <a:endParaRPr lang="zh-CN" altLang="en-US" sz="1000" dirty="0">
                <a:latin typeface="HP Simplified" panose="020B0606020204020204" pitchFamily="34" charset="0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6933767" y="2847950"/>
              <a:ext cx="1381916" cy="450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latin typeface="HP Simplified" panose="020B0606020204020204" pitchFamily="34" charset="0"/>
                </a:rPr>
                <a:t>FIBER OPTICS</a:t>
              </a:r>
              <a:endParaRPr lang="zh-CN" altLang="en-US" sz="1000" dirty="0">
                <a:latin typeface="HP Simplified" panose="020B0606020204020204" pitchFamily="34" charset="0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4213681" y="3331024"/>
              <a:ext cx="823892" cy="394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latin typeface="HP Simplified" panose="020B0606020204020204" pitchFamily="34" charset="0"/>
                </a:rPr>
                <a:t>AC 220V</a:t>
              </a:r>
              <a:endParaRPr lang="zh-CN" altLang="en-US" sz="800" dirty="0">
                <a:latin typeface="HP Simplified" panose="020B0606020204020204" pitchFamily="34" charset="0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5934775" y="3332765"/>
              <a:ext cx="709808" cy="394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latin typeface="HP Simplified" panose="020B0606020204020204" pitchFamily="34" charset="0"/>
                </a:rPr>
                <a:t>RS485</a:t>
              </a:r>
              <a:endParaRPr lang="zh-CN" altLang="en-US" sz="800" dirty="0">
                <a:latin typeface="HP Simplified" panose="020B0606020204020204" pitchFamily="34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8848432" y="3346559"/>
              <a:ext cx="823892" cy="394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latin typeface="HP Simplified" panose="020B0606020204020204" pitchFamily="34" charset="0"/>
                </a:rPr>
                <a:t>AC 220V</a:t>
              </a:r>
              <a:endParaRPr lang="zh-CN" altLang="en-US" sz="800" dirty="0">
                <a:latin typeface="HP Simplified" panose="020B0606020204020204" pitchFamily="34" charset="0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10569526" y="3348300"/>
              <a:ext cx="709808" cy="394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latin typeface="HP Simplified" panose="020B0606020204020204" pitchFamily="34" charset="0"/>
                </a:rPr>
                <a:t>RS485</a:t>
              </a:r>
              <a:endParaRPr lang="zh-CN" altLang="en-US" sz="800" dirty="0">
                <a:latin typeface="HP Simplified" panose="020B0606020204020204" pitchFamily="34" charset="0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289834" y="5646416"/>
              <a:ext cx="1721906" cy="394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HP Simplified" panose="020B0606020204020204" pitchFamily="34" charset="0"/>
                </a:rPr>
                <a:t>A</a:t>
              </a:r>
              <a:r>
                <a:rPr lang="en-US" altLang="zh-CN" sz="800" dirty="0" smtClean="0">
                  <a:latin typeface="HP Simplified" panose="020B0606020204020204" pitchFamily="34" charset="0"/>
                </a:rPr>
                <a:t>C 220V from TRS</a:t>
              </a:r>
              <a:endParaRPr lang="zh-CN" altLang="en-US" sz="800" dirty="0">
                <a:latin typeface="HP Simplified" panose="020B0606020204020204" pitchFamily="34" charset="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944676" y="967516"/>
              <a:ext cx="1993026" cy="7742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err="1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JuTracker</a:t>
              </a:r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 Cloud Platform</a:t>
              </a:r>
              <a:endParaRPr lang="en-US" altLang="zh-CN" sz="700" dirty="0" smtClean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cxnSp>
          <p:nvCxnSpPr>
            <p:cNvPr id="107" name="曲线连接符 106"/>
            <p:cNvCxnSpPr/>
            <p:nvPr/>
          </p:nvCxnSpPr>
          <p:spPr>
            <a:xfrm rot="16200000" flipH="1">
              <a:off x="5790386" y="4516285"/>
              <a:ext cx="1139717" cy="1451847"/>
            </a:xfrm>
            <a:prstGeom prst="curvedConnector3">
              <a:avLst>
                <a:gd name="adj1" fmla="val 50000"/>
              </a:avLst>
            </a:prstGeom>
            <a:ln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曲线连接符 107"/>
            <p:cNvCxnSpPr>
              <a:stCxn id="70" idx="3"/>
              <a:endCxn id="69" idx="1"/>
            </p:cNvCxnSpPr>
            <p:nvPr/>
          </p:nvCxnSpPr>
          <p:spPr>
            <a:xfrm>
              <a:off x="6811441" y="4179895"/>
              <a:ext cx="1847172" cy="176462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92D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曲线连接符 108"/>
            <p:cNvCxnSpPr>
              <a:stCxn id="74" idx="3"/>
              <a:endCxn id="69" idx="1"/>
            </p:cNvCxnSpPr>
            <p:nvPr/>
          </p:nvCxnSpPr>
          <p:spPr>
            <a:xfrm flipV="1">
              <a:off x="7377220" y="5944521"/>
              <a:ext cx="1281393" cy="1934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92D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曲线连接符 109"/>
            <p:cNvCxnSpPr>
              <a:stCxn id="73" idx="2"/>
              <a:endCxn id="69" idx="1"/>
            </p:cNvCxnSpPr>
            <p:nvPr/>
          </p:nvCxnSpPr>
          <p:spPr>
            <a:xfrm rot="5400000" flipH="1" flipV="1">
              <a:off x="6636091" y="4245543"/>
              <a:ext cx="323543" cy="3721500"/>
            </a:xfrm>
            <a:prstGeom prst="curvedConnector4">
              <a:avLst>
                <a:gd name="adj1" fmla="val -70655"/>
                <a:gd name="adj2" fmla="val 70171"/>
              </a:avLst>
            </a:prstGeom>
            <a:ln>
              <a:solidFill>
                <a:srgbClr val="92D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曲线连接符 110"/>
            <p:cNvCxnSpPr>
              <a:stCxn id="72" idx="2"/>
              <a:endCxn id="69" idx="1"/>
            </p:cNvCxnSpPr>
            <p:nvPr/>
          </p:nvCxnSpPr>
          <p:spPr>
            <a:xfrm rot="5400000" flipH="1" flipV="1">
              <a:off x="6022009" y="3631461"/>
              <a:ext cx="323544" cy="4949664"/>
            </a:xfrm>
            <a:prstGeom prst="curvedConnector4">
              <a:avLst>
                <a:gd name="adj1" fmla="val -70655"/>
                <a:gd name="adj2" fmla="val 54480"/>
              </a:avLst>
            </a:prstGeom>
            <a:ln>
              <a:solidFill>
                <a:srgbClr val="92D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文本框 111"/>
            <p:cNvSpPr txBox="1"/>
            <p:nvPr/>
          </p:nvSpPr>
          <p:spPr>
            <a:xfrm>
              <a:off x="7931816" y="6011226"/>
              <a:ext cx="590763" cy="366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00" dirty="0" smtClean="0">
                  <a:latin typeface="HP Simplified" panose="020B0606020204020204" pitchFamily="34" charset="0"/>
                </a:rPr>
                <a:t>LORA</a:t>
              </a:r>
              <a:endParaRPr lang="zh-CN" altLang="en-US" sz="700" dirty="0">
                <a:latin typeface="HP Simplified" panose="020B0606020204020204" pitchFamily="34" charset="0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289834" y="5960286"/>
              <a:ext cx="1721906" cy="619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HP Simplified" panose="020B0606020204020204" pitchFamily="34" charset="0"/>
                </a:rPr>
                <a:t>D</a:t>
              </a:r>
              <a:r>
                <a:rPr lang="en-US" altLang="zh-CN" sz="800" dirty="0" smtClean="0">
                  <a:latin typeface="HP Simplified" panose="020B0606020204020204" pitchFamily="34" charset="0"/>
                </a:rPr>
                <a:t>C 50V~200V from String</a:t>
              </a:r>
              <a:endParaRPr lang="zh-CN" altLang="en-US" sz="800" dirty="0">
                <a:latin typeface="HP Simplified" panose="020B0606020204020204" pitchFamily="34" charset="0"/>
              </a:endParaRPr>
            </a:p>
          </p:txBody>
        </p:sp>
      </p:grp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464302419"/>
              </p:ext>
            </p:extLst>
          </p:nvPr>
        </p:nvGraphicFramePr>
        <p:xfrm>
          <a:off x="625179" y="5258801"/>
          <a:ext cx="6751986" cy="256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4" name="矩形 113"/>
          <p:cNvSpPr/>
          <p:nvPr/>
        </p:nvSpPr>
        <p:spPr>
          <a:xfrm>
            <a:off x="438150" y="10323581"/>
            <a:ext cx="6076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A0AAAC"/>
                </a:solidFill>
                <a:latin typeface="+mj-lt"/>
              </a:rPr>
              <a:t>© Jutracker Inc. Contents subject to change without notice.  ALL RIGHTS RESERVED </a:t>
            </a:r>
            <a:r>
              <a:rPr lang="en-US" altLang="zh-CN" sz="800" dirty="0">
                <a:solidFill>
                  <a:srgbClr val="A0AAAC"/>
                </a:solidFill>
              </a:rPr>
              <a:t>2021 VER2.0</a:t>
            </a:r>
            <a:endParaRPr lang="en-US" altLang="zh-CN" sz="800" dirty="0">
              <a:solidFill>
                <a:srgbClr val="A0AAAC"/>
              </a:solidFill>
              <a:latin typeface="+mj-lt"/>
            </a:endParaRPr>
          </a:p>
          <a:p>
            <a:r>
              <a:rPr lang="en-US" altLang="zh-CN" sz="800" dirty="0">
                <a:solidFill>
                  <a:srgbClr val="A0AAAC"/>
                </a:solidFill>
                <a:latin typeface="+mj-lt"/>
              </a:rPr>
              <a:t>No 298 Kangyang Road, Xiangchen District, Suzhou, China | 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www.jutracker.com</a:t>
            </a:r>
            <a:r>
              <a:rPr lang="en-US" altLang="zh-CN" sz="800" dirty="0">
                <a:solidFill>
                  <a:srgbClr val="A0AAAC"/>
                </a:solidFill>
                <a:latin typeface="+mj-lt"/>
              </a:rPr>
              <a:t> | sales@jutracker.com</a:t>
            </a:r>
            <a:endParaRPr lang="zh-CN" altLang="en-US" sz="800" dirty="0">
              <a:solidFill>
                <a:srgbClr val="A0AAA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130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object 41"/>
          <p:cNvSpPr/>
          <p:nvPr/>
        </p:nvSpPr>
        <p:spPr>
          <a:xfrm>
            <a:off x="-9146" y="-18372"/>
            <a:ext cx="7578345" cy="446997"/>
          </a:xfrm>
          <a:custGeom>
            <a:avLst/>
            <a:gdLst/>
            <a:ahLst/>
            <a:cxnLst/>
            <a:rect l="l" t="t" r="r" b="b"/>
            <a:pathLst>
              <a:path w="7560043" h="749300">
                <a:moveTo>
                  <a:pt x="7560043" y="749300"/>
                </a:moveTo>
                <a:lnTo>
                  <a:pt x="0" y="749300"/>
                </a:lnTo>
                <a:lnTo>
                  <a:pt x="0" y="0"/>
                </a:lnTo>
                <a:lnTo>
                  <a:pt x="7560043" y="0"/>
                </a:lnTo>
                <a:lnTo>
                  <a:pt x="7560043" y="749300"/>
                </a:lnTo>
                <a:close/>
              </a:path>
            </a:pathLst>
          </a:custGeom>
          <a:solidFill>
            <a:srgbClr val="C8142D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2488742" y="113943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6350">
            <a:solidFill>
              <a:srgbClr val="CA18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文本框 2005"/>
          <p:cNvSpPr txBox="1"/>
          <p:nvPr/>
        </p:nvSpPr>
        <p:spPr>
          <a:xfrm>
            <a:off x="4" y="20309"/>
            <a:ext cx="161323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i="1" dirty="0" err="1" smtClean="0">
                <a:solidFill>
                  <a:schemeClr val="bg1"/>
                </a:solidFill>
                <a:latin typeface="HP Simplified" panose="020B0606020204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Jutracker</a:t>
            </a:r>
            <a:endParaRPr lang="zh-CN" altLang="en-US" i="1" dirty="0">
              <a:solidFill>
                <a:schemeClr val="bg1"/>
              </a:solidFill>
              <a:latin typeface="HP Simplified" panose="020B0606020204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2" name="object 1921"/>
          <p:cNvSpPr txBox="1"/>
          <p:nvPr/>
        </p:nvSpPr>
        <p:spPr>
          <a:xfrm>
            <a:off x="7064210" y="10989424"/>
            <a:ext cx="4216400" cy="215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矩形 68"/>
          <p:cNvSpPr/>
          <p:nvPr/>
        </p:nvSpPr>
        <p:spPr>
          <a:xfrm>
            <a:off x="438150" y="10323581"/>
            <a:ext cx="6076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A0AAAC"/>
                </a:solidFill>
                <a:latin typeface="+mj-lt"/>
              </a:rPr>
              <a:t>© Jutracker Inc. Contents subject to change without notice.  ALL RIGHTS RESERVED </a:t>
            </a:r>
            <a:r>
              <a:rPr lang="en-US" altLang="zh-CN" sz="800" dirty="0">
                <a:solidFill>
                  <a:srgbClr val="A0AAAC"/>
                </a:solidFill>
              </a:rPr>
              <a:t>2021 VER2.0</a:t>
            </a:r>
            <a:endParaRPr lang="en-US" altLang="zh-CN" sz="800" dirty="0">
              <a:solidFill>
                <a:srgbClr val="A0AAAC"/>
              </a:solidFill>
              <a:latin typeface="+mj-lt"/>
            </a:endParaRPr>
          </a:p>
          <a:p>
            <a:r>
              <a:rPr lang="en-US" altLang="zh-CN" sz="800" dirty="0">
                <a:solidFill>
                  <a:srgbClr val="A0AAAC"/>
                </a:solidFill>
                <a:latin typeface="+mj-lt"/>
              </a:rPr>
              <a:t>No 298 Kangyang Road, Xiangchen District, Suzhou, China | 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www.jutracker.com</a:t>
            </a:r>
            <a:r>
              <a:rPr lang="en-US" altLang="zh-CN" sz="800" dirty="0">
                <a:solidFill>
                  <a:srgbClr val="A0AAAC"/>
                </a:solidFill>
                <a:latin typeface="+mj-lt"/>
              </a:rPr>
              <a:t> | sales@jutracker.com</a:t>
            </a:r>
            <a:endParaRPr lang="zh-CN" altLang="en-US" sz="800" dirty="0">
              <a:solidFill>
                <a:srgbClr val="A0AAAC"/>
              </a:solidFill>
              <a:latin typeface="+mj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964588" y="12700"/>
            <a:ext cx="1595459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i="1" dirty="0" err="1" smtClean="0">
                <a:solidFill>
                  <a:schemeClr val="bg1"/>
                </a:solidFill>
                <a:latin typeface="HP Simplified" panose="020B0606020204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BiT</a:t>
            </a:r>
            <a:r>
              <a:rPr lang="en-US" altLang="zh-CN" i="1" dirty="0" smtClean="0">
                <a:solidFill>
                  <a:schemeClr val="bg1"/>
                </a:solidFill>
                <a:latin typeface="HP Simplified" panose="020B0606020204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-TCU</a:t>
            </a:r>
            <a:endParaRPr lang="zh-CN" altLang="en-US" i="1" dirty="0">
              <a:solidFill>
                <a:schemeClr val="bg1"/>
              </a:solidFill>
              <a:latin typeface="HP Simplified" panose="020B0606020204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F9A93DC-5185-6E99-CB9E-651D99D07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41" y="9922585"/>
            <a:ext cx="322025" cy="324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6D92F0-4462-A50A-89F6-03D283C080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 b="23202"/>
          <a:stretch/>
        </p:blipFill>
        <p:spPr>
          <a:xfrm>
            <a:off x="3378399" y="9910207"/>
            <a:ext cx="576000" cy="3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67995B-83AF-9D9C-C224-6ED58D8A38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52" t="4587" r="-8036" b="5684"/>
          <a:stretch/>
        </p:blipFill>
        <p:spPr>
          <a:xfrm>
            <a:off x="2971488" y="9940750"/>
            <a:ext cx="310697" cy="2760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0EE31AF-F537-FF38-07BE-023C3A051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853" y="9898791"/>
            <a:ext cx="631111" cy="3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1EF4EC9-3E99-C44F-2ADE-D5E06EEBA4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23" t="11816" r="2979" b="11346"/>
          <a:stretch/>
        </p:blipFill>
        <p:spPr>
          <a:xfrm>
            <a:off x="877723" y="9949947"/>
            <a:ext cx="1438651" cy="2823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823527C-E5E1-24E1-96C7-8B298C4179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7333" y="9900461"/>
            <a:ext cx="412205" cy="3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76415FD-5DA8-E4FD-2F7C-50A84E552A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3412" y="9940750"/>
            <a:ext cx="362926" cy="252000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73500"/>
              </p:ext>
            </p:extLst>
          </p:nvPr>
        </p:nvGraphicFramePr>
        <p:xfrm>
          <a:off x="508000" y="848735"/>
          <a:ext cx="6515099" cy="823176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145967">
                  <a:extLst>
                    <a:ext uri="{9D8B030D-6E8A-4147-A177-3AD203B41FA5}">
                      <a16:colId xmlns:a16="http://schemas.microsoft.com/office/drawing/2014/main" val="937595328"/>
                    </a:ext>
                  </a:extLst>
                </a:gridCol>
                <a:gridCol w="1684566">
                  <a:extLst>
                    <a:ext uri="{9D8B030D-6E8A-4147-A177-3AD203B41FA5}">
                      <a16:colId xmlns:a16="http://schemas.microsoft.com/office/drawing/2014/main" val="375631882"/>
                    </a:ext>
                  </a:extLst>
                </a:gridCol>
                <a:gridCol w="1684566">
                  <a:extLst>
                    <a:ext uri="{9D8B030D-6E8A-4147-A177-3AD203B41FA5}">
                      <a16:colId xmlns:a16="http://schemas.microsoft.com/office/drawing/2014/main" val="1290740918"/>
                    </a:ext>
                  </a:extLst>
                </a:gridCol>
              </a:tblGrid>
              <a:tr h="611085">
                <a:tc>
                  <a:txBody>
                    <a:bodyPr/>
                    <a:lstStyle/>
                    <a:p>
                      <a:pPr>
                        <a:spcAft>
                          <a:spcPts val="50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</a:rPr>
                        <a:t>Tracker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</a:rPr>
                        <a:t>Control Unit</a:t>
                      </a:r>
                      <a:endParaRPr lang="zh-CN" sz="60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</a:rPr>
                        <a:t>Controller Electrical Specifications</a:t>
                      </a:r>
                      <a:endParaRPr lang="zh-CN" sz="80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CN" sz="95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  <a:ea typeface="+mn-ea"/>
                        </a:rPr>
                        <a:t>TCU</a:t>
                      </a:r>
                      <a:endParaRPr lang="zh-CN" altLang="zh-CN" sz="2000" dirty="0" smtClean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zh-CN" sz="95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703979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</a:rPr>
                        <a:t>Characteristic Parameters</a:t>
                      </a:r>
                      <a:endParaRPr lang="zh-CN" sz="900" i="1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HP Simplified" panose="020B0606020204020204" pitchFamily="34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397988173"/>
                  </a:ext>
                </a:extLst>
              </a:tr>
              <a:tr h="21971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50" b="1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Input</a:t>
                      </a:r>
                      <a:endParaRPr lang="zh-CN" sz="95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85137274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String-powered Supply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0" marR="16510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String-powered (50-200V DC)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592822337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External</a:t>
                      </a:r>
                      <a:r>
                        <a:rPr lang="en-US" sz="950" baseline="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Supply 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0" marR="16510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dirty="0" smtClean="0">
                          <a:effectLst/>
                          <a:latin typeface="HP Simplified" panose="020B0606020204020204" pitchFamily="34" charset="0"/>
                          <a:ea typeface="等线" panose="02010600030101010101" pitchFamily="2" charset="-122"/>
                        </a:rPr>
                        <a:t>LV</a:t>
                      </a:r>
                      <a:r>
                        <a:rPr lang="en-US" altLang="zh-CN" sz="950" baseline="0" dirty="0" smtClean="0">
                          <a:effectLst/>
                          <a:latin typeface="HP Simplified" panose="020B0606020204020204" pitchFamily="34" charset="0"/>
                          <a:ea typeface="等线" panose="02010600030101010101" pitchFamily="2" charset="-122"/>
                        </a:rPr>
                        <a:t> side Transformer</a:t>
                      </a:r>
                      <a:r>
                        <a:rPr lang="en-US" altLang="zh-CN" sz="950" dirty="0" smtClean="0">
                          <a:effectLst/>
                          <a:latin typeface="HP Simplified" panose="020B0606020204020204" pitchFamily="34" charset="0"/>
                          <a:ea typeface="等线" panose="02010600030101010101" pitchFamily="2" charset="-122"/>
                        </a:rPr>
                        <a:t>(220V</a:t>
                      </a:r>
                      <a:r>
                        <a:rPr lang="en-US" altLang="zh-CN" sz="950" baseline="0" dirty="0" smtClean="0">
                          <a:effectLst/>
                          <a:latin typeface="HP Simplified" panose="020B0606020204020204" pitchFamily="34" charset="0"/>
                          <a:ea typeface="等线" panose="02010600030101010101" pitchFamily="2" charset="-122"/>
                        </a:rPr>
                        <a:t> AC)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756119740"/>
                  </a:ext>
                </a:extLst>
              </a:tr>
              <a:tr h="2057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50" b="1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Output</a:t>
                      </a:r>
                      <a:endParaRPr lang="zh-CN" sz="95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47084003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Working Voltage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0" marR="16510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DC 24V</a:t>
                      </a:r>
                      <a:endParaRPr lang="zh-CN" altLang="zh-CN" sz="950" dirty="0" smtClean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80498025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Rated Output Current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0" marR="16510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6A</a:t>
                      </a:r>
                      <a:endParaRPr lang="zh-CN" altLang="zh-CN" sz="950" dirty="0" smtClean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595672929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Max. Output Current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0" marR="16510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10A</a:t>
                      </a:r>
                      <a:endParaRPr lang="zh-CN" altLang="zh-CN" sz="950" dirty="0" smtClean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432332434"/>
                  </a:ext>
                </a:extLst>
              </a:tr>
              <a:tr h="2057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50" b="1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Battery</a:t>
                      </a:r>
                      <a:endParaRPr lang="zh-CN" sz="95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821300413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Battery Type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0" marR="16510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Lithium-ion Battery</a:t>
                      </a:r>
                      <a:endParaRPr lang="zh-CN" altLang="zh-CN" sz="950" dirty="0" smtClean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78350765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Battery Capactiy (String-powered supply)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0" marR="16510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6500mAh</a:t>
                      </a:r>
                      <a:endParaRPr lang="zh-CN" altLang="zh-CN" sz="950" dirty="0" smtClean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349678136"/>
                  </a:ext>
                </a:extLst>
              </a:tr>
              <a:tr h="2057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50" b="1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Power Consumption</a:t>
                      </a:r>
                      <a:endParaRPr lang="zh-CN" sz="95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581394602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Daily Energy Consumption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0" marR="16510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0.2 kWh/Day</a:t>
                      </a:r>
                      <a:endParaRPr lang="zh-CN" altLang="zh-CN" sz="950" dirty="0" smtClean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784531599"/>
                  </a:ext>
                </a:extLst>
              </a:tr>
              <a:tr h="29633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i="1" dirty="0" smtClean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  <a:ea typeface="等线" panose="02010600030101010101" pitchFamily="2" charset="-122"/>
                        </a:rPr>
                        <a:t>Smart</a:t>
                      </a:r>
                      <a:r>
                        <a:rPr lang="en-US" altLang="zh-CN" sz="1400" i="1" baseline="0" dirty="0" smtClean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  <a:ea typeface="等线" panose="02010600030101010101" pitchFamily="2" charset="-122"/>
                        </a:rPr>
                        <a:t> Controlling</a:t>
                      </a:r>
                      <a:endParaRPr lang="zh-CN" sz="1400" i="1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513094198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Tracking Algorithm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52500">
                        <a:spcAft>
                          <a:spcPts val="0"/>
                        </a:spcAft>
                      </a:pPr>
                      <a:r>
                        <a:rPr lang="en-US" sz="950" kern="1200" dirty="0" err="1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  <a:cs typeface="+mn-cs"/>
                        </a:rPr>
                        <a:t>SmartTrack</a:t>
                      </a:r>
                      <a:endParaRPr lang="zh-CN" sz="950" kern="1200" dirty="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224354522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Rainy Cleaning Mode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20800" algn="just"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821221694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Snow Mode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20800" algn="just"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646621387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Hail Pattern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en-US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421469415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Wind Protection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1600" algn="just"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Multi-Level Wind Protection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832017765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Reset Protection at Night Parking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20800" algn="just"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742147475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Rotation Limit Protection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20800" algn="just"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274228275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Motor Overcurrent Protection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20800" algn="just"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058500031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Manual/Automatic Tracking Mode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20800" algn="just"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076843387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Emergency Button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20800" algn="just"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990307722"/>
                  </a:ext>
                </a:extLst>
              </a:tr>
              <a:tr h="28347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1" kern="1200" baseline="0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  <a:ea typeface="等线" panose="02010600030101010101" pitchFamily="2" charset="-122"/>
                          <a:cs typeface="+mn-cs"/>
                        </a:rPr>
                        <a:t>General Data</a:t>
                      </a:r>
                      <a:endParaRPr lang="zh-CN" sz="1400" b="1" i="1" kern="1200" baseline="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632420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Certification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en-US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CE,IEC,TUV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405405519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Environment Temperature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en-US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-40°C </a:t>
                      </a: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~ </a:t>
                      </a:r>
                      <a:r>
                        <a:rPr lang="en-US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60°C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139109690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Tracking Angle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en-US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Up to </a:t>
                      </a: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±60°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37086897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Tracking Accuracy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&lt;±1°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878012120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Wireless Communication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en-US" sz="950" dirty="0" err="1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LoRa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809787697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Wire communication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en-US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RS485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783046403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Protection Level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IP65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50646781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Weight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en-US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&lt;3kg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046572080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Dimensions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en-US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300*170*80mm(L*W*H</a:t>
                      </a: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294709030"/>
                  </a:ext>
                </a:extLst>
              </a:tr>
              <a:tr h="21881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baseline="3000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* </a:t>
                      </a:r>
                      <a:r>
                        <a:rPr lang="en-US" sz="950" dirty="0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Standard </a:t>
                      </a: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configuration. Different conditions under request, please consult </a:t>
                      </a:r>
                      <a:r>
                        <a:rPr lang="en-US" sz="950" dirty="0" err="1" smtClean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Jutracker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  <a:latin typeface="HP Simplified" panose="020B0606020204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569909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13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object 1959"/>
          <p:cNvSpPr/>
          <p:nvPr/>
        </p:nvSpPr>
        <p:spPr>
          <a:xfrm>
            <a:off x="419100" y="48040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6350">
            <a:solidFill>
              <a:srgbClr val="CA18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61" name="object 1961"/>
          <p:cNvSpPr/>
          <p:nvPr/>
        </p:nvSpPr>
        <p:spPr>
          <a:xfrm>
            <a:off x="2482763" y="48040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6350">
            <a:solidFill>
              <a:srgbClr val="CA18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1" name="object 1863"/>
          <p:cNvSpPr/>
          <p:nvPr/>
        </p:nvSpPr>
        <p:spPr>
          <a:xfrm>
            <a:off x="7437118" y="487964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6350">
            <a:solidFill>
              <a:srgbClr val="CA18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17C95A1-C616-40ED-B679-48F029850063}"/>
              </a:ext>
            </a:extLst>
          </p:cNvPr>
          <p:cNvSpPr txBox="1"/>
          <p:nvPr/>
        </p:nvSpPr>
        <p:spPr>
          <a:xfrm>
            <a:off x="355600" y="1255993"/>
            <a:ext cx="5216307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2860">
              <a:lnSpc>
                <a:spcPts val="1330"/>
              </a:lnSpc>
              <a:spcBef>
                <a:spcPts val="66"/>
              </a:spcBef>
            </a:pPr>
            <a:r>
              <a:rPr lang="en-US" altLang="zh-CN" sz="2000" kern="100" dirty="0" err="1" smtClean="0">
                <a:solidFill>
                  <a:srgbClr val="C00000"/>
                </a:solidFill>
                <a:latin typeface="BankGothic Lt BT" panose="020B060702020306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BiT</a:t>
            </a:r>
            <a:r>
              <a:rPr lang="en-US" altLang="zh-CN" sz="2000" kern="100" dirty="0">
                <a:solidFill>
                  <a:srgbClr val="C00000"/>
                </a:solidFill>
                <a:latin typeface="BankGothic Lt BT" panose="020B060702020306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 smtClean="0">
                <a:solidFill>
                  <a:srgbClr val="C00000"/>
                </a:solidFill>
                <a:latin typeface="BankGothic Lt BT" panose="020B060702020306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Network Control Unit</a:t>
            </a:r>
          </a:p>
          <a:p>
            <a:pPr marL="12700" marR="22860">
              <a:lnSpc>
                <a:spcPts val="1330"/>
              </a:lnSpc>
              <a:spcBef>
                <a:spcPts val="66"/>
              </a:spcBef>
            </a:pPr>
            <a:endParaRPr lang="en-US" altLang="zh-CN" sz="2000" kern="100" dirty="0">
              <a:solidFill>
                <a:srgbClr val="C00000"/>
              </a:solidFill>
              <a:latin typeface="BankGothic Lt BT" panose="020B060702020306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2700" marR="22860">
              <a:lnSpc>
                <a:spcPts val="1330"/>
              </a:lnSpc>
              <a:spcBef>
                <a:spcPts val="66"/>
              </a:spcBef>
            </a:pPr>
            <a:endParaRPr lang="en-US" altLang="zh-CN" sz="2800" i="1" kern="100" dirty="0" smtClean="0">
              <a:solidFill>
                <a:srgbClr val="C00000"/>
              </a:solidFill>
              <a:latin typeface="BankGothic Lt BT" panose="020B060702020306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2700" marR="22860">
              <a:lnSpc>
                <a:spcPts val="1330"/>
              </a:lnSpc>
              <a:spcBef>
                <a:spcPts val="66"/>
              </a:spcBef>
            </a:pPr>
            <a:r>
              <a:rPr lang="en-US" altLang="zh-CN" sz="2800" i="1" kern="100" dirty="0" smtClean="0">
                <a:solidFill>
                  <a:srgbClr val="C00000"/>
                </a:solidFill>
                <a:latin typeface="BankGothic Lt BT" panose="020B060702020306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Reliable Network</a:t>
            </a:r>
            <a:endParaRPr lang="en-US" altLang="zh-CN" sz="2800" i="1" kern="100" dirty="0">
              <a:solidFill>
                <a:srgbClr val="C00000"/>
              </a:solidFill>
              <a:latin typeface="BankGothic Lt BT" panose="020B060702020306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37948" y="-33896"/>
            <a:ext cx="1239217" cy="65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8142D"/>
                </a:solidFill>
                <a:latin typeface="HP Simplified" panose="020B0606020204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800" b="1" kern="100" dirty="0" smtClean="0">
                <a:solidFill>
                  <a:srgbClr val="C8142D"/>
                </a:solidFill>
                <a:latin typeface="HP Simplified" panose="020B0606020204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</a:t>
            </a:r>
            <a:endParaRPr lang="zh-CN" altLang="en-US" sz="2800" b="1" kern="100" dirty="0">
              <a:solidFill>
                <a:srgbClr val="C8142D"/>
              </a:solidFill>
              <a:latin typeface="HP Simplified" panose="020B0606020204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27450" r="4698" b="24228"/>
          <a:stretch/>
        </p:blipFill>
        <p:spPr>
          <a:xfrm>
            <a:off x="0" y="2695623"/>
            <a:ext cx="7558241" cy="2464645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>
            <a:off x="508000" y="6723199"/>
            <a:ext cx="6781800" cy="3119301"/>
            <a:chOff x="944676" y="967516"/>
            <a:chExt cx="10492553" cy="5710941"/>
          </a:xfrm>
        </p:grpSpPr>
        <p:sp>
          <p:nvSpPr>
            <p:cNvPr id="69" name="矩形 68"/>
            <p:cNvSpPr/>
            <p:nvPr/>
          </p:nvSpPr>
          <p:spPr>
            <a:xfrm>
              <a:off x="8658613" y="5557399"/>
              <a:ext cx="1993026" cy="7742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Mobile APP</a:t>
              </a:r>
            </a:p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Lora</a:t>
              </a:r>
              <a:r>
                <a:rPr lang="zh-CN" altLang="en-US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 </a:t>
              </a:r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to </a:t>
              </a:r>
              <a:r>
                <a:rPr lang="en-US" altLang="zh-CN" sz="1000" dirty="0" err="1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BlueTooth</a:t>
              </a:r>
              <a:endParaRPr lang="zh-CN" altLang="en-US" sz="10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152401" y="3839838"/>
              <a:ext cx="2659040" cy="6801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NCU.1 Lora Gateway</a:t>
              </a:r>
              <a:endParaRPr lang="zh-CN" altLang="en-US" sz="10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8778189" y="3839838"/>
              <a:ext cx="2659040" cy="6801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err="1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NCU.n</a:t>
              </a:r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 Lora Gateway</a:t>
              </a:r>
              <a:endParaRPr lang="zh-CN" altLang="en-US" sz="10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265497" y="5659670"/>
              <a:ext cx="886904" cy="6083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TCU.1.1</a:t>
              </a:r>
              <a:endParaRPr lang="zh-CN" altLang="en-US" sz="9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4493661" y="5659669"/>
              <a:ext cx="886904" cy="6083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TCU.1.2</a:t>
              </a:r>
              <a:endParaRPr lang="zh-CN" altLang="en-US" sz="10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490316" y="5659668"/>
              <a:ext cx="886904" cy="6083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TCU.1.n</a:t>
              </a:r>
            </a:p>
            <a:p>
              <a:pPr algn="ctr"/>
              <a:r>
                <a:rPr lang="en-US" altLang="zh-CN" sz="7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n&lt;=200</a:t>
              </a:r>
              <a:endParaRPr lang="zh-CN" altLang="en-US" sz="7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4493661" y="2456428"/>
              <a:ext cx="1996655" cy="709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Transformer </a:t>
              </a:r>
            </a:p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Com Box.1</a:t>
              </a:r>
              <a:endParaRPr lang="zh-CN" altLang="en-US" sz="10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9079645" y="2456428"/>
              <a:ext cx="1996655" cy="709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  <a:latin typeface="HP Simplified" panose="020B0606020204020204" pitchFamily="34" charset="0"/>
                </a:rPr>
                <a:t>Transformer </a:t>
              </a:r>
            </a:p>
            <a:p>
              <a:pPr algn="ctr"/>
              <a:r>
                <a:rPr lang="en-US" altLang="zh-CN" sz="1000" dirty="0">
                  <a:solidFill>
                    <a:schemeClr val="tx1"/>
                  </a:solidFill>
                  <a:latin typeface="HP Simplified" panose="020B0606020204020204" pitchFamily="34" charset="0"/>
                </a:rPr>
                <a:t>Com </a:t>
              </a:r>
              <a:r>
                <a:rPr lang="en-US" altLang="zh-CN" sz="1000" dirty="0" err="1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Box.n</a:t>
              </a:r>
              <a:endParaRPr lang="zh-CN" altLang="en-US" sz="10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cxnSp>
          <p:nvCxnSpPr>
            <p:cNvPr id="77" name="曲线连接符 76"/>
            <p:cNvCxnSpPr>
              <a:stCxn id="70" idx="2"/>
              <a:endCxn id="72" idx="0"/>
            </p:cNvCxnSpPr>
            <p:nvPr/>
          </p:nvCxnSpPr>
          <p:spPr>
            <a:xfrm rot="5400000">
              <a:off x="4025576" y="4203324"/>
              <a:ext cx="1139719" cy="1772972"/>
            </a:xfrm>
            <a:prstGeom prst="curvedConnector3">
              <a:avLst/>
            </a:prstGeom>
            <a:ln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曲线连接符 77"/>
            <p:cNvCxnSpPr>
              <a:stCxn id="71" idx="2"/>
              <a:endCxn id="69" idx="0"/>
            </p:cNvCxnSpPr>
            <p:nvPr/>
          </p:nvCxnSpPr>
          <p:spPr>
            <a:xfrm rot="5400000">
              <a:off x="9362694" y="4812384"/>
              <a:ext cx="1037448" cy="45258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92D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曲线连接符 78"/>
            <p:cNvCxnSpPr>
              <a:stCxn id="70" idx="2"/>
              <a:endCxn id="73" idx="0"/>
            </p:cNvCxnSpPr>
            <p:nvPr/>
          </p:nvCxnSpPr>
          <p:spPr>
            <a:xfrm rot="5400000">
              <a:off x="4639658" y="4817406"/>
              <a:ext cx="1139718" cy="544808"/>
            </a:xfrm>
            <a:prstGeom prst="curvedConnector3">
              <a:avLst>
                <a:gd name="adj1" fmla="val 50000"/>
              </a:avLst>
            </a:prstGeom>
            <a:ln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矩形 79"/>
            <p:cNvSpPr/>
            <p:nvPr/>
          </p:nvSpPr>
          <p:spPr>
            <a:xfrm>
              <a:off x="2519001" y="3875694"/>
              <a:ext cx="1396856" cy="6083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Wind Sensor.1</a:t>
              </a:r>
              <a:endParaRPr lang="zh-CN" altLang="en-US" sz="9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7139620" y="3884659"/>
              <a:ext cx="1396856" cy="6083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HP Simplified" panose="020B0606020204020204" pitchFamily="34" charset="0"/>
                </a:rPr>
                <a:t>Wind </a:t>
              </a:r>
              <a:r>
                <a:rPr lang="en-US" altLang="zh-CN" sz="900" dirty="0" err="1">
                  <a:solidFill>
                    <a:schemeClr val="tx1"/>
                  </a:solidFill>
                  <a:latin typeface="HP Simplified" panose="020B0606020204020204" pitchFamily="34" charset="0"/>
                </a:rPr>
                <a:t>Sensor.n</a:t>
              </a:r>
              <a:endParaRPr lang="zh-CN" altLang="en-US" sz="9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cxnSp>
          <p:nvCxnSpPr>
            <p:cNvPr id="82" name="直接箭头连接符 81"/>
            <p:cNvCxnSpPr/>
            <p:nvPr/>
          </p:nvCxnSpPr>
          <p:spPr>
            <a:xfrm>
              <a:off x="5002443" y="3166278"/>
              <a:ext cx="0" cy="67356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/>
            <p:cNvCxnSpPr/>
            <p:nvPr/>
          </p:nvCxnSpPr>
          <p:spPr>
            <a:xfrm>
              <a:off x="5916843" y="3166278"/>
              <a:ext cx="0" cy="67356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>
              <a:off x="9655126" y="3166278"/>
              <a:ext cx="0" cy="67356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/>
            <p:cNvCxnSpPr/>
            <p:nvPr/>
          </p:nvCxnSpPr>
          <p:spPr>
            <a:xfrm>
              <a:off x="10569526" y="3166278"/>
              <a:ext cx="0" cy="67356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>
              <a:stCxn id="80" idx="3"/>
              <a:endCxn id="70" idx="1"/>
            </p:cNvCxnSpPr>
            <p:nvPr/>
          </p:nvCxnSpPr>
          <p:spPr>
            <a:xfrm>
              <a:off x="3915857" y="4179892"/>
              <a:ext cx="236544" cy="3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箭头连接符 86"/>
            <p:cNvCxnSpPr>
              <a:stCxn id="81" idx="3"/>
              <a:endCxn id="71" idx="1"/>
            </p:cNvCxnSpPr>
            <p:nvPr/>
          </p:nvCxnSpPr>
          <p:spPr>
            <a:xfrm flipV="1">
              <a:off x="8536476" y="4179895"/>
              <a:ext cx="241713" cy="8962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>
              <a:endCxn id="72" idx="1"/>
            </p:cNvCxnSpPr>
            <p:nvPr/>
          </p:nvCxnSpPr>
          <p:spPr>
            <a:xfrm flipV="1">
              <a:off x="1193044" y="5963868"/>
              <a:ext cx="2072453" cy="667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矩形 88"/>
            <p:cNvSpPr/>
            <p:nvPr/>
          </p:nvSpPr>
          <p:spPr>
            <a:xfrm>
              <a:off x="6736026" y="975612"/>
              <a:ext cx="1993026" cy="7742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Solar Plant SCADA</a:t>
              </a:r>
              <a:endParaRPr lang="zh-CN" altLang="en-US" sz="1000" dirty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cxnSp>
          <p:nvCxnSpPr>
            <p:cNvPr id="90" name="肘形连接符 89"/>
            <p:cNvCxnSpPr>
              <a:stCxn id="89" idx="2"/>
              <a:endCxn id="76" idx="1"/>
            </p:cNvCxnSpPr>
            <p:nvPr/>
          </p:nvCxnSpPr>
          <p:spPr>
            <a:xfrm rot="16200000" flipH="1">
              <a:off x="7875344" y="1607051"/>
              <a:ext cx="1061497" cy="1347106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肘形连接符 90"/>
            <p:cNvCxnSpPr>
              <a:stCxn id="89" idx="2"/>
              <a:endCxn id="75" idx="3"/>
            </p:cNvCxnSpPr>
            <p:nvPr/>
          </p:nvCxnSpPr>
          <p:spPr>
            <a:xfrm rot="5400000">
              <a:off x="6580680" y="1659493"/>
              <a:ext cx="1061497" cy="124222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/>
            <p:cNvCxnSpPr>
              <a:stCxn id="89" idx="1"/>
              <a:endCxn id="69" idx="3"/>
            </p:cNvCxnSpPr>
            <p:nvPr/>
          </p:nvCxnSpPr>
          <p:spPr>
            <a:xfrm flipH="1">
              <a:off x="2919772" y="1362734"/>
              <a:ext cx="3816254" cy="56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/>
            <p:cNvCxnSpPr>
              <a:stCxn id="69" idx="2"/>
            </p:cNvCxnSpPr>
            <p:nvPr/>
          </p:nvCxnSpPr>
          <p:spPr>
            <a:xfrm>
              <a:off x="1923259" y="1755544"/>
              <a:ext cx="2229142" cy="2120150"/>
            </a:xfrm>
            <a:prstGeom prst="straightConnector1">
              <a:avLst/>
            </a:prstGeom>
            <a:ln w="38100"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文本框 93"/>
            <p:cNvSpPr txBox="1"/>
            <p:nvPr/>
          </p:nvSpPr>
          <p:spPr>
            <a:xfrm>
              <a:off x="1581999" y="2579424"/>
              <a:ext cx="1683498" cy="45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HP Simplified" panose="020B0606020204020204" pitchFamily="34" charset="0"/>
                </a:rPr>
                <a:t>GPRS/LTE4G</a:t>
              </a:r>
              <a:endParaRPr lang="zh-CN" altLang="en-US" sz="1000" dirty="0">
                <a:latin typeface="HP Simplified" panose="020B0606020204020204" pitchFamily="34" charset="0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3750352" y="4513881"/>
              <a:ext cx="660206" cy="366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00" dirty="0" smtClean="0">
                  <a:latin typeface="HP Simplified" panose="020B0606020204020204" pitchFamily="34" charset="0"/>
                </a:rPr>
                <a:t>RS485</a:t>
              </a:r>
              <a:endParaRPr lang="zh-CN" altLang="en-US" sz="700" dirty="0">
                <a:latin typeface="HP Simplified" panose="020B0606020204020204" pitchFamily="34" charset="0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4175207" y="5226240"/>
              <a:ext cx="590763" cy="366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00" dirty="0" smtClean="0">
                  <a:latin typeface="HP Simplified" panose="020B0606020204020204" pitchFamily="34" charset="0"/>
                </a:rPr>
                <a:t>LORA</a:t>
              </a:r>
              <a:endParaRPr lang="zh-CN" altLang="en-US" sz="700" dirty="0">
                <a:latin typeface="HP Simplified" panose="020B0606020204020204" pitchFamily="34" charset="0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6072044" y="5221977"/>
              <a:ext cx="590763" cy="366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00" dirty="0" smtClean="0">
                  <a:latin typeface="HP Simplified" panose="020B0606020204020204" pitchFamily="34" charset="0"/>
                </a:rPr>
                <a:t>LORA</a:t>
              </a:r>
              <a:endParaRPr lang="zh-CN" altLang="en-US" sz="700" dirty="0">
                <a:latin typeface="HP Simplified" panose="020B0606020204020204" pitchFamily="34" charset="0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4053619" y="6312188"/>
              <a:ext cx="660206" cy="366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00" dirty="0" smtClean="0">
                  <a:latin typeface="HP Simplified" panose="020B0606020204020204" pitchFamily="34" charset="0"/>
                </a:rPr>
                <a:t>RS485</a:t>
              </a:r>
              <a:endParaRPr lang="zh-CN" altLang="en-US" sz="700" dirty="0">
                <a:latin typeface="HP Simplified" panose="020B0606020204020204" pitchFamily="34" charset="0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4236047" y="1398214"/>
              <a:ext cx="1381916" cy="450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latin typeface="HP Simplified" panose="020B0606020204020204" pitchFamily="34" charset="0"/>
                </a:rPr>
                <a:t>FIBER OPTICS</a:t>
              </a:r>
              <a:endParaRPr lang="zh-CN" altLang="en-US" sz="1000" dirty="0">
                <a:latin typeface="HP Simplified" panose="020B0606020204020204" pitchFamily="34" charset="0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6933767" y="2847950"/>
              <a:ext cx="1381916" cy="450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latin typeface="HP Simplified" panose="020B0606020204020204" pitchFamily="34" charset="0"/>
                </a:rPr>
                <a:t>FIBER OPTICS</a:t>
              </a:r>
              <a:endParaRPr lang="zh-CN" altLang="en-US" sz="1000" dirty="0">
                <a:latin typeface="HP Simplified" panose="020B0606020204020204" pitchFamily="34" charset="0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4213681" y="3331024"/>
              <a:ext cx="823892" cy="394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latin typeface="HP Simplified" panose="020B0606020204020204" pitchFamily="34" charset="0"/>
                </a:rPr>
                <a:t>AC 220V</a:t>
              </a:r>
              <a:endParaRPr lang="zh-CN" altLang="en-US" sz="800" dirty="0">
                <a:latin typeface="HP Simplified" panose="020B0606020204020204" pitchFamily="34" charset="0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5934775" y="3332765"/>
              <a:ext cx="709808" cy="394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latin typeface="HP Simplified" panose="020B0606020204020204" pitchFamily="34" charset="0"/>
                </a:rPr>
                <a:t>RS485</a:t>
              </a:r>
              <a:endParaRPr lang="zh-CN" altLang="en-US" sz="800" dirty="0">
                <a:latin typeface="HP Simplified" panose="020B0606020204020204" pitchFamily="34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8848432" y="3346559"/>
              <a:ext cx="823892" cy="394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latin typeface="HP Simplified" panose="020B0606020204020204" pitchFamily="34" charset="0"/>
                </a:rPr>
                <a:t>AC 220V</a:t>
              </a:r>
              <a:endParaRPr lang="zh-CN" altLang="en-US" sz="800" dirty="0">
                <a:latin typeface="HP Simplified" panose="020B0606020204020204" pitchFamily="34" charset="0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10569526" y="3348300"/>
              <a:ext cx="709808" cy="394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latin typeface="HP Simplified" panose="020B0606020204020204" pitchFamily="34" charset="0"/>
                </a:rPr>
                <a:t>RS485</a:t>
              </a:r>
              <a:endParaRPr lang="zh-CN" altLang="en-US" sz="800" dirty="0">
                <a:latin typeface="HP Simplified" panose="020B0606020204020204" pitchFamily="34" charset="0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289834" y="5646416"/>
              <a:ext cx="1721906" cy="394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HP Simplified" panose="020B0606020204020204" pitchFamily="34" charset="0"/>
                </a:rPr>
                <a:t>A</a:t>
              </a:r>
              <a:r>
                <a:rPr lang="en-US" altLang="zh-CN" sz="800" dirty="0" smtClean="0">
                  <a:latin typeface="HP Simplified" panose="020B0606020204020204" pitchFamily="34" charset="0"/>
                </a:rPr>
                <a:t>C 220V from TRS</a:t>
              </a:r>
              <a:endParaRPr lang="zh-CN" altLang="en-US" sz="800" dirty="0">
                <a:latin typeface="HP Simplified" panose="020B0606020204020204" pitchFamily="34" charset="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944676" y="967516"/>
              <a:ext cx="1993026" cy="7742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err="1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JuTracker</a:t>
              </a:r>
              <a:r>
                <a:rPr lang="en-US" altLang="zh-CN" sz="1000" dirty="0" smtClean="0">
                  <a:solidFill>
                    <a:schemeClr val="tx1"/>
                  </a:solidFill>
                  <a:latin typeface="HP Simplified" panose="020B0606020204020204" pitchFamily="34" charset="0"/>
                </a:rPr>
                <a:t> Cloud Platform</a:t>
              </a:r>
              <a:endParaRPr lang="en-US" altLang="zh-CN" sz="700" dirty="0" smtClean="0">
                <a:solidFill>
                  <a:schemeClr val="tx1"/>
                </a:solidFill>
                <a:latin typeface="HP Simplified" panose="020B0606020204020204" pitchFamily="34" charset="0"/>
              </a:endParaRPr>
            </a:p>
          </p:txBody>
        </p:sp>
        <p:cxnSp>
          <p:nvCxnSpPr>
            <p:cNvPr id="107" name="曲线连接符 106"/>
            <p:cNvCxnSpPr/>
            <p:nvPr/>
          </p:nvCxnSpPr>
          <p:spPr>
            <a:xfrm rot="16200000" flipH="1">
              <a:off x="5790386" y="4516285"/>
              <a:ext cx="1139717" cy="1451847"/>
            </a:xfrm>
            <a:prstGeom prst="curvedConnector3">
              <a:avLst>
                <a:gd name="adj1" fmla="val 50000"/>
              </a:avLst>
            </a:prstGeom>
            <a:ln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曲线连接符 107"/>
            <p:cNvCxnSpPr>
              <a:stCxn id="70" idx="3"/>
              <a:endCxn id="69" idx="1"/>
            </p:cNvCxnSpPr>
            <p:nvPr/>
          </p:nvCxnSpPr>
          <p:spPr>
            <a:xfrm>
              <a:off x="6811441" y="4179895"/>
              <a:ext cx="1847172" cy="176462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92D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曲线连接符 108"/>
            <p:cNvCxnSpPr>
              <a:stCxn id="74" idx="3"/>
              <a:endCxn id="69" idx="1"/>
            </p:cNvCxnSpPr>
            <p:nvPr/>
          </p:nvCxnSpPr>
          <p:spPr>
            <a:xfrm flipV="1">
              <a:off x="7377220" y="5944521"/>
              <a:ext cx="1281393" cy="1934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92D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曲线连接符 109"/>
            <p:cNvCxnSpPr>
              <a:stCxn id="73" idx="2"/>
              <a:endCxn id="69" idx="1"/>
            </p:cNvCxnSpPr>
            <p:nvPr/>
          </p:nvCxnSpPr>
          <p:spPr>
            <a:xfrm rot="5400000" flipH="1" flipV="1">
              <a:off x="6636091" y="4245543"/>
              <a:ext cx="323543" cy="3721500"/>
            </a:xfrm>
            <a:prstGeom prst="curvedConnector4">
              <a:avLst>
                <a:gd name="adj1" fmla="val -70655"/>
                <a:gd name="adj2" fmla="val 70171"/>
              </a:avLst>
            </a:prstGeom>
            <a:ln>
              <a:solidFill>
                <a:srgbClr val="92D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曲线连接符 110"/>
            <p:cNvCxnSpPr>
              <a:stCxn id="72" idx="2"/>
              <a:endCxn id="69" idx="1"/>
            </p:cNvCxnSpPr>
            <p:nvPr/>
          </p:nvCxnSpPr>
          <p:spPr>
            <a:xfrm rot="5400000" flipH="1" flipV="1">
              <a:off x="6022009" y="3631461"/>
              <a:ext cx="323544" cy="4949664"/>
            </a:xfrm>
            <a:prstGeom prst="curvedConnector4">
              <a:avLst>
                <a:gd name="adj1" fmla="val -70655"/>
                <a:gd name="adj2" fmla="val 54480"/>
              </a:avLst>
            </a:prstGeom>
            <a:ln>
              <a:solidFill>
                <a:srgbClr val="92D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文本框 111"/>
            <p:cNvSpPr txBox="1"/>
            <p:nvPr/>
          </p:nvSpPr>
          <p:spPr>
            <a:xfrm>
              <a:off x="7931816" y="6011226"/>
              <a:ext cx="590763" cy="366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00" dirty="0" smtClean="0">
                  <a:latin typeface="HP Simplified" panose="020B0606020204020204" pitchFamily="34" charset="0"/>
                </a:rPr>
                <a:t>LORA</a:t>
              </a:r>
              <a:endParaRPr lang="zh-CN" altLang="en-US" sz="700" dirty="0">
                <a:latin typeface="HP Simplified" panose="020B0606020204020204" pitchFamily="34" charset="0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289834" y="5960286"/>
              <a:ext cx="1721906" cy="619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HP Simplified" panose="020B0606020204020204" pitchFamily="34" charset="0"/>
                </a:rPr>
                <a:t>D</a:t>
              </a:r>
              <a:r>
                <a:rPr lang="en-US" altLang="zh-CN" sz="800" dirty="0" smtClean="0">
                  <a:latin typeface="HP Simplified" panose="020B0606020204020204" pitchFamily="34" charset="0"/>
                </a:rPr>
                <a:t>C 50V~200V from String</a:t>
              </a:r>
              <a:endParaRPr lang="zh-CN" altLang="en-US" sz="800" dirty="0">
                <a:latin typeface="HP Simplified" panose="020B0606020204020204" pitchFamily="34" charset="0"/>
              </a:endParaRPr>
            </a:p>
          </p:txBody>
        </p:sp>
      </p:grp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626236449"/>
              </p:ext>
            </p:extLst>
          </p:nvPr>
        </p:nvGraphicFramePr>
        <p:xfrm>
          <a:off x="625179" y="5258801"/>
          <a:ext cx="6751986" cy="256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4" name="矩形 113"/>
          <p:cNvSpPr/>
          <p:nvPr/>
        </p:nvSpPr>
        <p:spPr>
          <a:xfrm>
            <a:off x="438150" y="10323581"/>
            <a:ext cx="6076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A0AAAC"/>
                </a:solidFill>
                <a:latin typeface="+mj-lt"/>
              </a:rPr>
              <a:t>© Jutracker Inc. Contents subject to change without notice.  ALL RIGHTS RESERVED </a:t>
            </a:r>
            <a:r>
              <a:rPr lang="en-US" altLang="zh-CN" sz="800" dirty="0">
                <a:solidFill>
                  <a:srgbClr val="A0AAAC"/>
                </a:solidFill>
              </a:rPr>
              <a:t>2021 VER2.0</a:t>
            </a:r>
            <a:endParaRPr lang="en-US" altLang="zh-CN" sz="800" dirty="0">
              <a:solidFill>
                <a:srgbClr val="A0AAAC"/>
              </a:solidFill>
              <a:latin typeface="+mj-lt"/>
            </a:endParaRPr>
          </a:p>
          <a:p>
            <a:r>
              <a:rPr lang="en-US" altLang="zh-CN" sz="800" dirty="0">
                <a:solidFill>
                  <a:srgbClr val="A0AAAC"/>
                </a:solidFill>
                <a:latin typeface="+mj-lt"/>
              </a:rPr>
              <a:t>No 298 Kangyang Road, Xiangchen District, Suzhou, China | 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www.jutracker.com</a:t>
            </a:r>
            <a:r>
              <a:rPr lang="en-US" altLang="zh-CN" sz="800" dirty="0">
                <a:solidFill>
                  <a:srgbClr val="A0AAAC"/>
                </a:solidFill>
                <a:latin typeface="+mj-lt"/>
              </a:rPr>
              <a:t> | sales@jutracker.com</a:t>
            </a:r>
            <a:endParaRPr lang="zh-CN" altLang="en-US" sz="800" dirty="0">
              <a:solidFill>
                <a:srgbClr val="A0AAAC"/>
              </a:solidFill>
              <a:latin typeface="+mj-lt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0642" y="1191645"/>
            <a:ext cx="1500571" cy="197537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46123"/>
            <a:ext cx="1399167" cy="4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object 41"/>
          <p:cNvSpPr/>
          <p:nvPr/>
        </p:nvSpPr>
        <p:spPr>
          <a:xfrm>
            <a:off x="-9146" y="-18372"/>
            <a:ext cx="7578345" cy="446997"/>
          </a:xfrm>
          <a:custGeom>
            <a:avLst/>
            <a:gdLst/>
            <a:ahLst/>
            <a:cxnLst/>
            <a:rect l="l" t="t" r="r" b="b"/>
            <a:pathLst>
              <a:path w="7560043" h="749300">
                <a:moveTo>
                  <a:pt x="7560043" y="749300"/>
                </a:moveTo>
                <a:lnTo>
                  <a:pt x="0" y="749300"/>
                </a:lnTo>
                <a:lnTo>
                  <a:pt x="0" y="0"/>
                </a:lnTo>
                <a:lnTo>
                  <a:pt x="7560043" y="0"/>
                </a:lnTo>
                <a:lnTo>
                  <a:pt x="7560043" y="749300"/>
                </a:lnTo>
                <a:close/>
              </a:path>
            </a:pathLst>
          </a:custGeom>
          <a:solidFill>
            <a:srgbClr val="C8142D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2488742" y="113943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6350">
            <a:solidFill>
              <a:srgbClr val="CA18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文本框 2005"/>
          <p:cNvSpPr txBox="1"/>
          <p:nvPr/>
        </p:nvSpPr>
        <p:spPr>
          <a:xfrm>
            <a:off x="4" y="20309"/>
            <a:ext cx="161323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i="1" dirty="0" err="1" smtClean="0">
                <a:solidFill>
                  <a:schemeClr val="bg1"/>
                </a:solidFill>
                <a:latin typeface="HP Simplified" panose="020B0606020204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Jutracker</a:t>
            </a:r>
            <a:endParaRPr lang="zh-CN" altLang="en-US" i="1" dirty="0">
              <a:solidFill>
                <a:schemeClr val="bg1"/>
              </a:solidFill>
              <a:latin typeface="HP Simplified" panose="020B0606020204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2" name="object 1921"/>
          <p:cNvSpPr txBox="1"/>
          <p:nvPr/>
        </p:nvSpPr>
        <p:spPr>
          <a:xfrm>
            <a:off x="7064210" y="10989424"/>
            <a:ext cx="4216400" cy="215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矩形 68"/>
          <p:cNvSpPr/>
          <p:nvPr/>
        </p:nvSpPr>
        <p:spPr>
          <a:xfrm>
            <a:off x="438150" y="10323581"/>
            <a:ext cx="6076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A0AAAC"/>
                </a:solidFill>
                <a:latin typeface="+mj-lt"/>
              </a:rPr>
              <a:t>© Jutracker Inc. Contents subject to change without notice.  ALL RIGHTS RESERVED </a:t>
            </a:r>
            <a:r>
              <a:rPr lang="en-US" altLang="zh-CN" sz="800" dirty="0">
                <a:solidFill>
                  <a:srgbClr val="A0AAAC"/>
                </a:solidFill>
              </a:rPr>
              <a:t>2021 VER2.0</a:t>
            </a:r>
            <a:endParaRPr lang="en-US" altLang="zh-CN" sz="800" dirty="0">
              <a:solidFill>
                <a:srgbClr val="A0AAAC"/>
              </a:solidFill>
              <a:latin typeface="+mj-lt"/>
            </a:endParaRPr>
          </a:p>
          <a:p>
            <a:r>
              <a:rPr lang="en-US" altLang="zh-CN" sz="800" dirty="0">
                <a:solidFill>
                  <a:srgbClr val="A0AAAC"/>
                </a:solidFill>
                <a:latin typeface="+mj-lt"/>
              </a:rPr>
              <a:t>No 298 Kangyang Road, Xiangchen District, Suzhou, China | 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www.jutracker.com</a:t>
            </a:r>
            <a:r>
              <a:rPr lang="en-US" altLang="zh-CN" sz="800" dirty="0">
                <a:solidFill>
                  <a:srgbClr val="A0AAAC"/>
                </a:solidFill>
                <a:latin typeface="+mj-lt"/>
              </a:rPr>
              <a:t> | sales@jutracker.com</a:t>
            </a:r>
            <a:endParaRPr lang="zh-CN" altLang="en-US" sz="800" dirty="0">
              <a:solidFill>
                <a:srgbClr val="A0AAAC"/>
              </a:solidFill>
              <a:latin typeface="+mj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964588" y="12700"/>
            <a:ext cx="1595459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i="1" dirty="0" err="1" smtClean="0">
                <a:solidFill>
                  <a:schemeClr val="bg1"/>
                </a:solidFill>
                <a:latin typeface="HP Simplified" panose="020B0606020204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BiT</a:t>
            </a:r>
            <a:r>
              <a:rPr lang="en-US" altLang="zh-CN" i="1" dirty="0" smtClean="0">
                <a:solidFill>
                  <a:schemeClr val="bg1"/>
                </a:solidFill>
                <a:latin typeface="HP Simplified" panose="020B0606020204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-NCU</a:t>
            </a:r>
            <a:endParaRPr lang="zh-CN" altLang="en-US" i="1" dirty="0">
              <a:solidFill>
                <a:schemeClr val="bg1"/>
              </a:solidFill>
              <a:latin typeface="HP Simplified" panose="020B0606020204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F9A93DC-5185-6E99-CB9E-651D99D07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41" y="9922585"/>
            <a:ext cx="322025" cy="324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6D92F0-4462-A50A-89F6-03D283C080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 b="23202"/>
          <a:stretch/>
        </p:blipFill>
        <p:spPr>
          <a:xfrm>
            <a:off x="3378399" y="9910207"/>
            <a:ext cx="576000" cy="3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67995B-83AF-9D9C-C224-6ED58D8A38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52" t="4587" r="-8036" b="5684"/>
          <a:stretch/>
        </p:blipFill>
        <p:spPr>
          <a:xfrm>
            <a:off x="2971488" y="9940750"/>
            <a:ext cx="310697" cy="2760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0EE31AF-F537-FF38-07BE-023C3A051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853" y="9898791"/>
            <a:ext cx="631111" cy="3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1EF4EC9-3E99-C44F-2ADE-D5E06EEBA4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23" t="11816" r="2979" b="11346"/>
          <a:stretch/>
        </p:blipFill>
        <p:spPr>
          <a:xfrm>
            <a:off x="877723" y="9949947"/>
            <a:ext cx="1438651" cy="2823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823527C-E5E1-24E1-96C7-8B298C4179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7333" y="9900461"/>
            <a:ext cx="412205" cy="3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76415FD-5DA8-E4FD-2F7C-50A84E552A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3412" y="9940750"/>
            <a:ext cx="362926" cy="252000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68145"/>
              </p:ext>
            </p:extLst>
          </p:nvPr>
        </p:nvGraphicFramePr>
        <p:xfrm>
          <a:off x="549110" y="694629"/>
          <a:ext cx="6515100" cy="854519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243070">
                  <a:extLst>
                    <a:ext uri="{9D8B030D-6E8A-4147-A177-3AD203B41FA5}">
                      <a16:colId xmlns:a16="http://schemas.microsoft.com/office/drawing/2014/main" val="937595328"/>
                    </a:ext>
                  </a:extLst>
                </a:gridCol>
                <a:gridCol w="2272030">
                  <a:extLst>
                    <a:ext uri="{9D8B030D-6E8A-4147-A177-3AD203B41FA5}">
                      <a16:colId xmlns:a16="http://schemas.microsoft.com/office/drawing/2014/main" val="375631882"/>
                    </a:ext>
                  </a:extLst>
                </a:gridCol>
              </a:tblGrid>
              <a:tr h="859790">
                <a:tc>
                  <a:txBody>
                    <a:bodyPr/>
                    <a:lstStyle/>
                    <a:p>
                      <a:pPr>
                        <a:spcAft>
                          <a:spcPts val="500"/>
                        </a:spcAft>
                      </a:pPr>
                      <a:r>
                        <a:rPr lang="en-US" sz="2500" dirty="0" smtClean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</a:rPr>
                        <a:t>Network 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</a:rPr>
                        <a:t>Control Unit</a:t>
                      </a:r>
                      <a:endParaRPr lang="zh-CN" sz="95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</a:rPr>
                        <a:t>Controller Electrical Specifications</a:t>
                      </a:r>
                      <a:endParaRPr lang="zh-CN" sz="95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4600" dirty="0" smtClean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</a:rPr>
                        <a:t>NCU</a:t>
                      </a:r>
                      <a:endParaRPr lang="zh-CN" sz="95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703979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</a:rPr>
                        <a:t>Characteristic Parameters</a:t>
                      </a:r>
                      <a:endParaRPr lang="zh-CN" sz="950" i="1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HP Simplified" panose="020B0606020204020204" pitchFamily="34" charset="0"/>
                        </a:rPr>
                        <a:t> 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HP Simplified" panose="020B0606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397988173"/>
                  </a:ext>
                </a:extLst>
              </a:tr>
              <a:tr h="21971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</a:rPr>
                        <a:t>Input</a:t>
                      </a:r>
                      <a:endParaRPr lang="zh-CN" sz="95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7274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HP Simplified" panose="020B0606020204020204" pitchFamily="34" charset="0"/>
                        </a:rPr>
                        <a:t>Power Supply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 dirty="0" smtClean="0">
                          <a:effectLst/>
                          <a:latin typeface="HP Simplified" panose="020B0606020204020204" pitchFamily="34" charset="0"/>
                        </a:rPr>
                        <a:t>220 </a:t>
                      </a:r>
                      <a:r>
                        <a:rPr lang="en-US" sz="950" dirty="0">
                          <a:effectLst/>
                          <a:latin typeface="HP Simplified" panose="020B0606020204020204" pitchFamily="34" charset="0"/>
                        </a:rPr>
                        <a:t>VAC (L+N)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592822337"/>
                  </a:ext>
                </a:extLst>
              </a:tr>
              <a:tr h="20129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</a:rPr>
                        <a:t>Control</a:t>
                      </a:r>
                      <a:endParaRPr lang="zh-CN" sz="95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11974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Control Unit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altLang="zh-CN" sz="950" dirty="0" smtClean="0">
                          <a:effectLst/>
                          <a:latin typeface="HP Simplified" panose="020B0606020204020204" pitchFamily="34" charset="0"/>
                          <a:ea typeface="+mn-ea"/>
                        </a:rPr>
                        <a:t>High speed MCU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47084003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Tracking Accuracy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&lt; ±1°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80498025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Parameters Setting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HP Simplified" panose="020B0606020204020204" pitchFamily="34" charset="0"/>
                        </a:rPr>
                        <a:t>PC Software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595672929"/>
                  </a:ext>
                </a:extLst>
              </a:tr>
              <a:tr h="20129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</a:rPr>
                        <a:t>Power Consumption</a:t>
                      </a:r>
                      <a:endParaRPr lang="zh-CN" sz="95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43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HP Simplified" panose="020B0606020204020204" pitchFamily="34" charset="0"/>
                        </a:rPr>
                        <a:t>Daily Energy Consumption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 dirty="0" smtClean="0">
                          <a:effectLst/>
                          <a:latin typeface="HP Simplified" panose="020B0606020204020204" pitchFamily="34" charset="0"/>
                        </a:rPr>
                        <a:t>&lt;0.1 </a:t>
                      </a:r>
                      <a:r>
                        <a:rPr lang="en-US" sz="950" dirty="0">
                          <a:effectLst/>
                          <a:latin typeface="HP Simplified" panose="020B0606020204020204" pitchFamily="34" charset="0"/>
                        </a:rPr>
                        <a:t>kWh/Day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821300413"/>
                  </a:ext>
                </a:extLst>
              </a:tr>
              <a:tr h="20129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</a:rPr>
                        <a:t>Parameters Setting</a:t>
                      </a:r>
                      <a:endParaRPr lang="zh-CN" sz="95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50765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GPS Signal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Yes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34967813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High Wind Trigger Threshold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PC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38570288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Heavy Snow Trigger Threshold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PC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581394602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Latitude and Longitude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Automatic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784531599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HP Simplified" panose="020B0606020204020204" pitchFamily="34" charset="0"/>
                        </a:rPr>
                        <a:t>Time Zone (Winter Time)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 dirty="0" smtClean="0">
                          <a:effectLst/>
                          <a:latin typeface="HP Simplified" panose="020B0606020204020204" pitchFamily="34" charset="0"/>
                        </a:rPr>
                        <a:t>Manual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513094198"/>
                  </a:ext>
                </a:extLst>
              </a:tr>
              <a:tr h="21018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</a:rPr>
                        <a:t>Protection and Alarm</a:t>
                      </a:r>
                      <a:endParaRPr lang="zh-CN" sz="95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998968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HP Simplified" panose="020B0606020204020204" pitchFamily="34" charset="0"/>
                        </a:rPr>
                        <a:t>Weather Sensor Alarm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Yes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907234246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HP Simplified" panose="020B0606020204020204" pitchFamily="34" charset="0"/>
                        </a:rPr>
                        <a:t>Communication Interruption With TCU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Yes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827804835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HP Simplified" panose="020B0606020204020204" pitchFamily="34" charset="0"/>
                        </a:rPr>
                        <a:t>GPS Module Failure Alarm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HP Simplified" panose="020B0606020204020204" pitchFamily="34" charset="0"/>
                        </a:rPr>
                        <a:t>Yes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119585923"/>
                  </a:ext>
                </a:extLst>
              </a:tr>
              <a:tr h="21018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</a:rPr>
                        <a:t>Communication</a:t>
                      </a:r>
                      <a:endParaRPr lang="zh-CN" sz="95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255735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Wireless Communication (with TCU)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 dirty="0" err="1" smtClean="0">
                          <a:effectLst/>
                          <a:latin typeface="HP Simplified" panose="020B0606020204020204" pitchFamily="34" charset="0"/>
                        </a:rPr>
                        <a:t>LoRa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404566947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HP Simplified" panose="020B0606020204020204" pitchFamily="34" charset="0"/>
                        </a:rPr>
                        <a:t>Protocol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Modbus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2089289"/>
                  </a:ext>
                </a:extLst>
              </a:tr>
              <a:tr h="21018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</a:rPr>
                        <a:t>Environmental information</a:t>
                      </a:r>
                      <a:endParaRPr lang="zh-CN" sz="950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434471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Wind Speed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Yes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427423642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Irradiation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Yes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920286652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Snow Thickness Information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Yes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142571915"/>
                  </a:ext>
                </a:extLst>
              </a:tr>
              <a:tr h="21018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C00000"/>
                          </a:solidFill>
                          <a:effectLst/>
                          <a:latin typeface="HP Simplified" panose="020B0606020204020204" pitchFamily="34" charset="0"/>
                        </a:rPr>
                        <a:t>General Data</a:t>
                      </a:r>
                      <a:endParaRPr lang="zh-CN" sz="950" i="1" dirty="0">
                        <a:solidFill>
                          <a:srgbClr val="C00000"/>
                        </a:solidFill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74802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Tracker Type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 dirty="0" err="1" smtClean="0">
                          <a:effectLst/>
                          <a:latin typeface="HP Simplified" panose="020B0606020204020204" pitchFamily="34" charset="0"/>
                        </a:rPr>
                        <a:t>Jutracker</a:t>
                      </a:r>
                      <a:r>
                        <a:rPr lang="en-US" sz="950" dirty="0" smtClean="0">
                          <a:effectLst/>
                          <a:latin typeface="HP Simplified" panose="020B0606020204020204" pitchFamily="34" charset="0"/>
                        </a:rPr>
                        <a:t> </a:t>
                      </a:r>
                      <a:r>
                        <a:rPr lang="en-US" sz="950" dirty="0" err="1" smtClean="0">
                          <a:effectLst/>
                          <a:latin typeface="HP Simplified" panose="020B0606020204020204" pitchFamily="34" charset="0"/>
                        </a:rPr>
                        <a:t>BiT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756450409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Box Material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HP Simplified" panose="020B0606020204020204" pitchFamily="34" charset="0"/>
                        </a:rPr>
                        <a:t>Q235B/Aluminum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495188672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Installation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HP Simplified" panose="020B0606020204020204" pitchFamily="34" charset="0"/>
                        </a:rPr>
                        <a:t>Beam Hanging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722959137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Enclosure Testing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IP65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4218929101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Weight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 dirty="0" smtClean="0">
                          <a:effectLst/>
                          <a:latin typeface="HP Simplified" panose="020B0606020204020204" pitchFamily="34" charset="0"/>
                        </a:rPr>
                        <a:t>&lt;6kg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956652815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Dimensions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177800" algn="r">
                        <a:spcAft>
                          <a:spcPts val="0"/>
                        </a:spcAft>
                      </a:pPr>
                      <a:r>
                        <a:rPr lang="en-US" sz="950" kern="1200" dirty="0" smtClean="0">
                          <a:solidFill>
                            <a:schemeClr val="dk1"/>
                          </a:solidFill>
                          <a:effectLst/>
                          <a:latin typeface="HP Simplified" panose="020B0606020204020204" pitchFamily="34" charset="0"/>
                          <a:ea typeface="+mn-ea"/>
                          <a:cs typeface="+mn-cs"/>
                        </a:rPr>
                        <a:t>380*350*100mm(L*W*H</a:t>
                      </a:r>
                      <a:r>
                        <a:rPr lang="en-US" sz="950" kern="1200" dirty="0">
                          <a:solidFill>
                            <a:schemeClr val="dk1"/>
                          </a:solidFill>
                          <a:effectLst/>
                          <a:latin typeface="HP Simplified" panose="020B0606020204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zh-CN" sz="950" kern="1200" dirty="0">
                        <a:solidFill>
                          <a:schemeClr val="dk1"/>
                        </a:solidFill>
                        <a:effectLst/>
                        <a:latin typeface="HP Simplified" panose="020B0606020204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555341987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Operation Temperature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 dirty="0" smtClean="0">
                          <a:effectLst/>
                          <a:latin typeface="HP Simplified" panose="020B0606020204020204" pitchFamily="34" charset="0"/>
                        </a:rPr>
                        <a:t>-40</a:t>
                      </a:r>
                      <a:r>
                        <a:rPr lang="en-US" sz="950" dirty="0">
                          <a:effectLst/>
                          <a:latin typeface="HP Simplified" panose="020B0606020204020204" pitchFamily="34" charset="0"/>
                        </a:rPr>
                        <a:t>° ~ 60°C&lt;</a:t>
                      </a:r>
                      <a:r>
                        <a:rPr lang="en-US" sz="950" baseline="30000" dirty="0">
                          <a:effectLst/>
                          <a:latin typeface="HP Simplified" panose="020B0606020204020204" pitchFamily="34" charset="0"/>
                        </a:rPr>
                        <a:t>1</a:t>
                      </a:r>
                      <a:r>
                        <a:rPr lang="en-US" sz="950" dirty="0">
                          <a:effectLst/>
                          <a:latin typeface="HP Simplified" panose="020B0606020204020204" pitchFamily="34" charset="0"/>
                        </a:rPr>
                        <a:t>)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165192123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HP Simplified" panose="020B0606020204020204" pitchFamily="34" charset="0"/>
                        </a:rPr>
                        <a:t>Altitude</a:t>
                      </a:r>
                      <a:endParaRPr lang="zh-CN" sz="95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R="165100" algn="r">
                        <a:spcAft>
                          <a:spcPts val="0"/>
                        </a:spcAft>
                      </a:pPr>
                      <a:r>
                        <a:rPr lang="en-US" sz="950" dirty="0" smtClean="0">
                          <a:effectLst/>
                          <a:latin typeface="HP Simplified" panose="020B0606020204020204" pitchFamily="34" charset="0"/>
                        </a:rPr>
                        <a:t>&lt;3000m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230534435"/>
                  </a:ext>
                </a:extLst>
              </a:tr>
              <a:tr h="21018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 dirty="0" smtClean="0">
                          <a:effectLst/>
                          <a:latin typeface="HP Simplified" panose="020B0606020204020204" pitchFamily="34" charset="0"/>
                        </a:rPr>
                        <a:t>* Standard </a:t>
                      </a:r>
                      <a:r>
                        <a:rPr lang="en-US" sz="950" dirty="0">
                          <a:effectLst/>
                          <a:latin typeface="HP Simplified" panose="020B0606020204020204" pitchFamily="34" charset="0"/>
                        </a:rPr>
                        <a:t>configuration. Different conditions under request, please consult </a:t>
                      </a:r>
                      <a:r>
                        <a:rPr lang="en-US" sz="950" dirty="0" err="1" smtClean="0">
                          <a:effectLst/>
                          <a:latin typeface="HP Simplified" panose="020B0606020204020204" pitchFamily="34" charset="0"/>
                        </a:rPr>
                        <a:t>Jutracker</a:t>
                      </a:r>
                      <a:endParaRPr lang="zh-CN" sz="950" dirty="0">
                        <a:effectLst/>
                        <a:latin typeface="HP Simplified" panose="020B0606020204020204" pitchFamily="34" charset="0"/>
                        <a:ea typeface="等线" panose="02010600030101010101" pitchFamily="2" charset="-122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858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717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7723</TotalTime>
  <Words>600</Words>
  <Application>Microsoft Office PowerPoint</Application>
  <PresentationFormat>自定义</PresentationFormat>
  <Paragraphs>268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 Unicode MS</vt:lpstr>
      <vt:lpstr>等线</vt:lpstr>
      <vt:lpstr>宋体</vt:lpstr>
      <vt:lpstr>微软雅黑</vt:lpstr>
      <vt:lpstr>Arial</vt:lpstr>
      <vt:lpstr>BankGothic Lt BT</vt:lpstr>
      <vt:lpstr>Calibri</vt:lpstr>
      <vt:lpstr>HP Simplified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WY</dc:creator>
  <cp:lastModifiedBy>Murphy</cp:lastModifiedBy>
  <cp:revision>153</cp:revision>
  <cp:lastPrinted>2021-03-11T05:21:51Z</cp:lastPrinted>
  <dcterms:modified xsi:type="dcterms:W3CDTF">2022-11-19T07:20:56Z</dcterms:modified>
</cp:coreProperties>
</file>